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Anaheim"/>
      <p:regular r:id="rId39"/>
      <p:bold r:id="rId40"/>
    </p:embeddedFont>
    <p:embeddedFont>
      <p:font typeface="Actor"/>
      <p:regular r:id="rId41"/>
    </p:embeddedFont>
    <p:embeddedFont>
      <p:font typeface="Pacifico"/>
      <p:regular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bold.fntdata"/><Relationship Id="rId42" Type="http://schemas.openxmlformats.org/officeDocument/2006/relationships/font" Target="fonts/Pacifico-regular.fntdata"/><Relationship Id="rId41" Type="http://schemas.openxmlformats.org/officeDocument/2006/relationships/font" Target="fonts/Actor-regular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aleway-regular.fntdata"/><Relationship Id="rId34" Type="http://schemas.openxmlformats.org/officeDocument/2006/relationships/slide" Target="slides/slide30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Anaheim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9c79cf4c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9c79cf4c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d87375644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d87375644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d840023dc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d840023dc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d840023dc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d840023dc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297bf834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3297bf834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d840023dc4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d840023dc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d840023dc4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d840023dc4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2d840023dc4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2d840023dc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d840023dc4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2d840023dc4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9d198f1ee2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9d198f1ee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297bf83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3297bf83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3297bf834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3297bf834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297bf834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3297bf834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d840023dc4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d840023dc4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d840023dc4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2d840023dc4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9d198f1ee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29d198f1ee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d84b850b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2d84b850b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d840023dc4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d840023dc4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d84b850b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d84b850b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9d198f1ee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9d198f1ee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9c4a1e8a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9c4a1e8a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9d198f1ee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9d198f1ee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d840023d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d840023d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d840023dc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d840023dc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d840023d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d840023d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d8737564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d8737564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d840023dc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d840023dc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09088"/>
            <a:ext cx="4156200" cy="22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341" y="3458513"/>
            <a:ext cx="4156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5183575" y="539500"/>
            <a:ext cx="39603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-320100" y="118"/>
            <a:ext cx="4891350" cy="5119819"/>
            <a:chOff x="-320100" y="118"/>
            <a:chExt cx="4891350" cy="5119819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320100" y="4088063"/>
              <a:ext cx="1033462" cy="1031875"/>
              <a:chOff x="422275" y="2508250"/>
              <a:chExt cx="1033462" cy="10318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22275" y="3025775"/>
                <a:ext cx="84138" cy="217488"/>
              </a:xfrm>
              <a:custGeom>
                <a:rect b="b" l="l" r="r" t="t"/>
                <a:pathLst>
                  <a:path extrusionOk="0" h="129" w="49">
                    <a:moveTo>
                      <a:pt x="29" y="129"/>
                    </a:moveTo>
                    <a:cubicBezTo>
                      <a:pt x="10" y="88"/>
                      <a:pt x="0" y="45"/>
                      <a:pt x="0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41"/>
                      <a:pt x="32" y="82"/>
                      <a:pt x="49" y="119"/>
                    </a:cubicBezTo>
                    <a:lnTo>
                      <a:pt x="29" y="129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09588" y="3287713"/>
                <a:ext cx="176213" cy="174625"/>
              </a:xfrm>
              <a:custGeom>
                <a:rect b="b" l="l" r="r" t="t"/>
                <a:pathLst>
                  <a:path extrusionOk="0" h="103" w="105">
                    <a:moveTo>
                      <a:pt x="93" y="103"/>
                    </a:moveTo>
                    <a:cubicBezTo>
                      <a:pt x="56" y="80"/>
                      <a:pt x="24" y="49"/>
                      <a:pt x="0" y="1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41" y="34"/>
                      <a:pt x="71" y="63"/>
                      <a:pt x="105" y="84"/>
                    </a:cubicBezTo>
                    <a:lnTo>
                      <a:pt x="93" y="103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663" y="3460750"/>
                <a:ext cx="96838" cy="65087"/>
              </a:xfrm>
              <a:custGeom>
                <a:rect b="b" l="l" r="r" t="t"/>
                <a:pathLst>
                  <a:path extrusionOk="0" h="39" w="58">
                    <a:moveTo>
                      <a:pt x="52" y="39"/>
                    </a:moveTo>
                    <a:cubicBezTo>
                      <a:pt x="34" y="34"/>
                      <a:pt x="17" y="28"/>
                      <a:pt x="0" y="2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5" y="7"/>
                      <a:pt x="41" y="12"/>
                      <a:pt x="58" y="16"/>
                    </a:cubicBezTo>
                    <a:lnTo>
                      <a:pt x="52" y="39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4713" y="3465513"/>
                <a:ext cx="260350" cy="74612"/>
              </a:xfrm>
              <a:custGeom>
                <a:rect b="b" l="l" r="r" t="t"/>
                <a:pathLst>
                  <a:path extrusionOk="0" h="44" w="154">
                    <a:moveTo>
                      <a:pt x="38" y="44"/>
                    </a:moveTo>
                    <a:cubicBezTo>
                      <a:pt x="25" y="44"/>
                      <a:pt x="13" y="44"/>
                      <a:pt x="0" y="42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5" y="21"/>
                      <a:pt x="26" y="22"/>
                      <a:pt x="38" y="22"/>
                    </a:cubicBezTo>
                    <a:cubicBezTo>
                      <a:pt x="75" y="22"/>
                      <a:pt x="111" y="14"/>
                      <a:pt x="145" y="0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17" y="37"/>
                      <a:pt x="78" y="44"/>
                      <a:pt x="38" y="44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198563" y="3281363"/>
                <a:ext cx="174625" cy="176212"/>
              </a:xfrm>
              <a:custGeom>
                <a:rect b="b" l="l" r="r" t="t"/>
                <a:pathLst>
                  <a:path extrusionOk="0" h="104" w="103">
                    <a:moveTo>
                      <a:pt x="12" y="104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33" y="63"/>
                      <a:pt x="63" y="34"/>
                      <a:pt x="84" y="0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80" y="49"/>
                      <a:pt x="49" y="81"/>
                      <a:pt x="12" y="104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406525" y="2925763"/>
                <a:ext cx="49212" cy="198437"/>
              </a:xfrm>
              <a:custGeom>
                <a:rect b="b" l="l" r="r" t="t"/>
                <a:pathLst>
                  <a:path extrusionOk="0" h="118" w="29">
                    <a:moveTo>
                      <a:pt x="23" y="118"/>
                    </a:moveTo>
                    <a:cubicBezTo>
                      <a:pt x="0" y="113"/>
                      <a:pt x="0" y="113"/>
                      <a:pt x="0" y="113"/>
                    </a:cubicBezTo>
                    <a:cubicBezTo>
                      <a:pt x="4" y="95"/>
                      <a:pt x="6" y="77"/>
                      <a:pt x="6" y="59"/>
                    </a:cubicBezTo>
                    <a:cubicBezTo>
                      <a:pt x="6" y="40"/>
                      <a:pt x="4" y="22"/>
                      <a:pt x="0" y="4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7" y="19"/>
                      <a:pt x="29" y="39"/>
                      <a:pt x="29" y="59"/>
                    </a:cubicBezTo>
                    <a:cubicBezTo>
                      <a:pt x="29" y="78"/>
                      <a:pt x="27" y="98"/>
                      <a:pt x="23" y="118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219200" y="2606675"/>
                <a:ext cx="198437" cy="242888"/>
              </a:xfrm>
              <a:custGeom>
                <a:rect b="b" l="l" r="r" t="t"/>
                <a:pathLst>
                  <a:path extrusionOk="0" h="144" w="118">
                    <a:moveTo>
                      <a:pt x="97" y="144"/>
                    </a:moveTo>
                    <a:cubicBezTo>
                      <a:pt x="77" y="94"/>
                      <a:pt x="44" y="51"/>
                      <a:pt x="0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1" y="35"/>
                      <a:pt x="97" y="81"/>
                      <a:pt x="118" y="135"/>
                    </a:cubicBezTo>
                    <a:lnTo>
                      <a:pt x="97" y="144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77888" y="2508250"/>
                <a:ext cx="315913" cy="101600"/>
              </a:xfrm>
              <a:custGeom>
                <a:rect b="b" l="l" r="r" t="t"/>
                <a:pathLst>
                  <a:path extrusionOk="0" h="60" w="187">
                    <a:moveTo>
                      <a:pt x="176" y="60"/>
                    </a:moveTo>
                    <a:cubicBezTo>
                      <a:pt x="134" y="36"/>
                      <a:pt x="85" y="23"/>
                      <a:pt x="36" y="23"/>
                    </a:cubicBezTo>
                    <a:cubicBezTo>
                      <a:pt x="25" y="23"/>
                      <a:pt x="14" y="23"/>
                      <a:pt x="3" y="2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2" y="0"/>
                      <a:pt x="24" y="0"/>
                      <a:pt x="36" y="0"/>
                    </a:cubicBezTo>
                    <a:cubicBezTo>
                      <a:pt x="89" y="0"/>
                      <a:pt x="142" y="14"/>
                      <a:pt x="187" y="40"/>
                    </a:cubicBezTo>
                    <a:lnTo>
                      <a:pt x="176" y="60"/>
                    </a:ln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65163" y="2522538"/>
                <a:ext cx="160337" cy="95250"/>
              </a:xfrm>
              <a:custGeom>
                <a:rect b="b" l="l" r="r" t="t"/>
                <a:pathLst>
                  <a:path extrusionOk="0" h="57" w="95">
                    <a:moveTo>
                      <a:pt x="12" y="57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28" y="21"/>
                      <a:pt x="58" y="8"/>
                      <a:pt x="89" y="0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65" y="30"/>
                      <a:pt x="38" y="41"/>
                      <a:pt x="12" y="57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800" y="2651125"/>
                <a:ext cx="177800" cy="284163"/>
              </a:xfrm>
              <a:custGeom>
                <a:rect b="b" l="l" r="r" t="t"/>
                <a:pathLst>
                  <a:path extrusionOk="0" h="169" w="106">
                    <a:moveTo>
                      <a:pt x="23" y="169"/>
                    </a:moveTo>
                    <a:cubicBezTo>
                      <a:pt x="0" y="165"/>
                      <a:pt x="0" y="165"/>
                      <a:pt x="0" y="165"/>
                    </a:cubicBezTo>
                    <a:cubicBezTo>
                      <a:pt x="12" y="101"/>
                      <a:pt x="43" y="44"/>
                      <a:pt x="90" y="0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63" y="57"/>
                      <a:pt x="34" y="110"/>
                      <a:pt x="23" y="169"/>
                    </a:cubicBezTo>
                    <a:close/>
                  </a:path>
                </a:pathLst>
              </a:custGeom>
              <a:solidFill>
                <a:srgbClr val="746C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0700" y="3173413"/>
                <a:ext cx="111125" cy="152400"/>
              </a:xfrm>
              <a:custGeom>
                <a:rect b="b" l="l" r="r" t="t"/>
                <a:pathLst>
                  <a:path extrusionOk="0" h="90" w="66">
                    <a:moveTo>
                      <a:pt x="52" y="90"/>
                    </a:moveTo>
                    <a:cubicBezTo>
                      <a:pt x="29" y="66"/>
                      <a:pt x="12" y="38"/>
                      <a:pt x="0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28"/>
                      <a:pt x="45" y="55"/>
                      <a:pt x="66" y="77"/>
                    </a:cubicBezTo>
                    <a:lnTo>
                      <a:pt x="52" y="90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49288" y="3340100"/>
                <a:ext cx="290512" cy="131762"/>
              </a:xfrm>
              <a:custGeom>
                <a:rect b="b" l="l" r="r" t="t"/>
                <a:pathLst>
                  <a:path extrusionOk="0" h="78" w="172">
                    <a:moveTo>
                      <a:pt x="172" y="78"/>
                    </a:moveTo>
                    <a:cubicBezTo>
                      <a:pt x="109" y="78"/>
                      <a:pt x="48" y="55"/>
                      <a:pt x="0" y="1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7" y="38"/>
                      <a:pt x="113" y="59"/>
                      <a:pt x="172" y="59"/>
                    </a:cubicBezTo>
                    <a:lnTo>
                      <a:pt x="172" y="78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25525" y="3335338"/>
                <a:ext cx="207963" cy="127000"/>
              </a:xfrm>
              <a:custGeom>
                <a:rect b="b" l="l" r="r" t="t"/>
                <a:pathLst>
                  <a:path extrusionOk="0" h="75" w="124">
                    <a:moveTo>
                      <a:pt x="4" y="75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41" y="48"/>
                      <a:pt x="80" y="28"/>
                      <a:pt x="112" y="0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90" y="45"/>
                      <a:pt x="49" y="66"/>
                      <a:pt x="4" y="7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246188" y="3165475"/>
                <a:ext cx="112712" cy="160337"/>
              </a:xfrm>
              <a:custGeom>
                <a:rect b="b" l="l" r="r" t="t"/>
                <a:pathLst>
                  <a:path extrusionOk="0" h="95" w="67">
                    <a:moveTo>
                      <a:pt x="14" y="9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2" y="58"/>
                      <a:pt x="38" y="30"/>
                      <a:pt x="49" y="0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56" y="39"/>
                      <a:pt x="37" y="69"/>
                      <a:pt x="14" y="9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41438" y="2919413"/>
                <a:ext cx="44450" cy="182562"/>
              </a:xfrm>
              <a:custGeom>
                <a:rect b="b" l="l" r="r" t="t"/>
                <a:pathLst>
                  <a:path extrusionOk="0" h="109" w="26">
                    <a:moveTo>
                      <a:pt x="22" y="109"/>
                    </a:moveTo>
                    <a:cubicBezTo>
                      <a:pt x="3" y="106"/>
                      <a:pt x="3" y="106"/>
                      <a:pt x="3" y="106"/>
                    </a:cubicBezTo>
                    <a:cubicBezTo>
                      <a:pt x="6" y="92"/>
                      <a:pt x="7" y="77"/>
                      <a:pt x="7" y="63"/>
                    </a:cubicBezTo>
                    <a:cubicBezTo>
                      <a:pt x="7" y="43"/>
                      <a:pt x="5" y="23"/>
                      <a:pt x="0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20"/>
                      <a:pt x="26" y="41"/>
                      <a:pt x="26" y="63"/>
                    </a:cubicBezTo>
                    <a:cubicBezTo>
                      <a:pt x="26" y="78"/>
                      <a:pt x="25" y="94"/>
                      <a:pt x="22" y="109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44600" y="2720975"/>
                <a:ext cx="112712" cy="155575"/>
              </a:xfrm>
              <a:custGeom>
                <a:rect b="b" l="l" r="r" t="t"/>
                <a:pathLst>
                  <a:path extrusionOk="0" h="92" w="67">
                    <a:moveTo>
                      <a:pt x="49" y="92"/>
                    </a:moveTo>
                    <a:cubicBezTo>
                      <a:pt x="38" y="63"/>
                      <a:pt x="21" y="36"/>
                      <a:pt x="0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7" y="25"/>
                      <a:pt x="55" y="54"/>
                      <a:pt x="67" y="85"/>
                    </a:cubicBezTo>
                    <a:lnTo>
                      <a:pt x="49" y="92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030288" y="2587625"/>
                <a:ext cx="192087" cy="115887"/>
              </a:xfrm>
              <a:custGeom>
                <a:rect b="b" l="l" r="r" t="t"/>
                <a:pathLst>
                  <a:path extrusionOk="0" h="68" w="114">
                    <a:moveTo>
                      <a:pt x="102" y="68"/>
                    </a:moveTo>
                    <a:cubicBezTo>
                      <a:pt x="72" y="44"/>
                      <a:pt x="37" y="27"/>
                      <a:pt x="0" y="1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4" y="9"/>
                      <a:pt x="82" y="27"/>
                      <a:pt x="114" y="53"/>
                    </a:cubicBezTo>
                    <a:lnTo>
                      <a:pt x="102" y="68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06438" y="2576513"/>
                <a:ext cx="276225" cy="92075"/>
              </a:xfrm>
              <a:custGeom>
                <a:rect b="b" l="l" r="r" t="t"/>
                <a:pathLst>
                  <a:path extrusionOk="0" h="55" w="164">
                    <a:moveTo>
                      <a:pt x="10" y="55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42" y="14"/>
                      <a:pt x="89" y="0"/>
                      <a:pt x="138" y="0"/>
                    </a:cubicBezTo>
                    <a:cubicBezTo>
                      <a:pt x="146" y="0"/>
                      <a:pt x="155" y="1"/>
                      <a:pt x="164" y="2"/>
                    </a:cubicBezTo>
                    <a:cubicBezTo>
                      <a:pt x="162" y="21"/>
                      <a:pt x="162" y="21"/>
                      <a:pt x="162" y="21"/>
                    </a:cubicBezTo>
                    <a:cubicBezTo>
                      <a:pt x="154" y="20"/>
                      <a:pt x="146" y="20"/>
                      <a:pt x="138" y="20"/>
                    </a:cubicBezTo>
                    <a:cubicBezTo>
                      <a:pt x="93" y="20"/>
                      <a:pt x="49" y="32"/>
                      <a:pt x="10" y="5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23875" y="2673350"/>
                <a:ext cx="155575" cy="195263"/>
              </a:xfrm>
              <a:custGeom>
                <a:rect b="b" l="l" r="r" t="t"/>
                <a:pathLst>
                  <a:path extrusionOk="0" h="115" w="92">
                    <a:moveTo>
                      <a:pt x="18" y="115"/>
                    </a:moveTo>
                    <a:cubicBezTo>
                      <a:pt x="0" y="108"/>
                      <a:pt x="0" y="108"/>
                      <a:pt x="0" y="108"/>
                    </a:cubicBezTo>
                    <a:cubicBezTo>
                      <a:pt x="17" y="66"/>
                      <a:pt x="45" y="29"/>
                      <a:pt x="81" y="0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59" y="41"/>
                      <a:pt x="34" y="76"/>
                      <a:pt x="18" y="115"/>
                    </a:cubicBez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92125" y="2916238"/>
                <a:ext cx="44450" cy="211138"/>
              </a:xfrm>
              <a:custGeom>
                <a:rect b="b" l="l" r="r" t="t"/>
                <a:pathLst>
                  <a:path extrusionOk="0" h="125" w="26">
                    <a:moveTo>
                      <a:pt x="7" y="125"/>
                    </a:moveTo>
                    <a:cubicBezTo>
                      <a:pt x="2" y="105"/>
                      <a:pt x="0" y="84"/>
                      <a:pt x="0" y="64"/>
                    </a:cubicBezTo>
                    <a:cubicBezTo>
                      <a:pt x="0" y="42"/>
                      <a:pt x="2" y="21"/>
                      <a:pt x="7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1" y="24"/>
                      <a:pt x="19" y="44"/>
                      <a:pt x="19" y="64"/>
                    </a:cubicBezTo>
                    <a:cubicBezTo>
                      <a:pt x="19" y="83"/>
                      <a:pt x="21" y="102"/>
                      <a:pt x="25" y="121"/>
                    </a:cubicBezTo>
                    <a:lnTo>
                      <a:pt x="7" y="125"/>
                    </a:lnTo>
                    <a:close/>
                  </a:path>
                </a:pathLst>
              </a:custGeom>
              <a:solidFill>
                <a:srgbClr val="324E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39800" y="3117850"/>
                <a:ext cx="366713" cy="287337"/>
              </a:xfrm>
              <a:custGeom>
                <a:rect b="b" l="l" r="r" t="t"/>
                <a:pathLst>
                  <a:path extrusionOk="0" h="170" w="218">
                    <a:moveTo>
                      <a:pt x="0" y="170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98" y="161"/>
                      <a:pt x="183" y="95"/>
                      <a:pt x="209" y="0"/>
                    </a:cubicBezTo>
                    <a:cubicBezTo>
                      <a:pt x="218" y="3"/>
                      <a:pt x="218" y="3"/>
                      <a:pt x="218" y="3"/>
                    </a:cubicBezTo>
                    <a:cubicBezTo>
                      <a:pt x="192" y="101"/>
                      <a:pt x="102" y="170"/>
                      <a:pt x="0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298575" y="2960688"/>
                <a:ext cx="20638" cy="65088"/>
              </a:xfrm>
              <a:custGeom>
                <a:rect b="b" l="l" r="r" t="t"/>
                <a:pathLst>
                  <a:path extrusionOk="0" h="38" w="12">
                    <a:moveTo>
                      <a:pt x="12" y="38"/>
                    </a:moveTo>
                    <a:cubicBezTo>
                      <a:pt x="3" y="38"/>
                      <a:pt x="3" y="38"/>
                      <a:pt x="3" y="38"/>
                    </a:cubicBezTo>
                    <a:cubicBezTo>
                      <a:pt x="3" y="26"/>
                      <a:pt x="2" y="13"/>
                      <a:pt x="0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2"/>
                      <a:pt x="12" y="25"/>
                      <a:pt x="12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169988" y="2730500"/>
                <a:ext cx="60325" cy="60325"/>
              </a:xfrm>
              <a:custGeom>
                <a:rect b="b" l="l" r="r" t="t"/>
                <a:pathLst>
                  <a:path extrusionOk="0" h="36" w="36">
                    <a:moveTo>
                      <a:pt x="29" y="36"/>
                    </a:moveTo>
                    <a:cubicBezTo>
                      <a:pt x="20" y="26"/>
                      <a:pt x="10" y="16"/>
                      <a:pt x="0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9"/>
                      <a:pt x="27" y="19"/>
                      <a:pt x="36" y="30"/>
                    </a:cubicBezTo>
                    <a:lnTo>
                      <a:pt x="29" y="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79488" y="2646363"/>
                <a:ext cx="173037" cy="76200"/>
              </a:xfrm>
              <a:custGeom>
                <a:rect b="b" l="l" r="r" t="t"/>
                <a:pathLst>
                  <a:path extrusionOk="0" h="45" w="103">
                    <a:moveTo>
                      <a:pt x="97" y="45"/>
                    </a:moveTo>
                    <a:cubicBezTo>
                      <a:pt x="69" y="25"/>
                      <a:pt x="35" y="13"/>
                      <a:pt x="0" y="9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8" y="4"/>
                      <a:pt x="73" y="17"/>
                      <a:pt x="103" y="37"/>
                    </a:cubicBezTo>
                    <a:lnTo>
                      <a:pt x="97" y="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60425" y="2643188"/>
                <a:ext cx="79375" cy="23812"/>
              </a:xfrm>
              <a:custGeom>
                <a:rect b="b" l="l" r="r" t="t"/>
                <a:pathLst>
                  <a:path extrusionOk="0" h="14" w="47">
                    <a:moveTo>
                      <a:pt x="2" y="1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5" y="2"/>
                      <a:pt x="31" y="0"/>
                      <a:pt x="47" y="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32" y="10"/>
                      <a:pt x="16" y="11"/>
                      <a:pt x="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6263" y="2673350"/>
                <a:ext cx="219075" cy="239712"/>
              </a:xfrm>
              <a:custGeom>
                <a:rect b="b" l="l" r="r" t="t"/>
                <a:pathLst>
                  <a:path extrusionOk="0" h="142" w="130">
                    <a:moveTo>
                      <a:pt x="9" y="142"/>
                    </a:moveTo>
                    <a:cubicBezTo>
                      <a:pt x="0" y="139"/>
                      <a:pt x="0" y="139"/>
                      <a:pt x="0" y="139"/>
                    </a:cubicBezTo>
                    <a:cubicBezTo>
                      <a:pt x="20" y="77"/>
                      <a:pt x="66" y="26"/>
                      <a:pt x="126" y="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72" y="34"/>
                      <a:pt x="28" y="82"/>
                      <a:pt x="9" y="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7213" y="2947988"/>
                <a:ext cx="23812" cy="77787"/>
              </a:xfrm>
              <a:custGeom>
                <a:rect b="b" l="l" r="r" t="t"/>
                <a:pathLst>
                  <a:path extrusionOk="0" h="46" w="14">
                    <a:moveTo>
                      <a:pt x="1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30"/>
                      <a:pt x="2" y="15"/>
                      <a:pt x="5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16"/>
                      <a:pt x="10" y="31"/>
                      <a:pt x="10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76263" y="3135313"/>
                <a:ext cx="155575" cy="201613"/>
              </a:xfrm>
              <a:custGeom>
                <a:rect b="b" l="l" r="r" t="t"/>
                <a:pathLst>
                  <a:path extrusionOk="0" h="120" w="92">
                    <a:moveTo>
                      <a:pt x="87" y="120"/>
                    </a:moveTo>
                    <a:cubicBezTo>
                      <a:pt x="46" y="92"/>
                      <a:pt x="15" y="50"/>
                      <a:pt x="0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3" y="46"/>
                      <a:pt x="53" y="85"/>
                      <a:pt x="92" y="112"/>
                    </a:cubicBezTo>
                    <a:lnTo>
                      <a:pt x="87" y="1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77875" y="3354388"/>
                <a:ext cx="53975" cy="33338"/>
              </a:xfrm>
              <a:custGeom>
                <a:rect b="b" l="l" r="r" t="t"/>
                <a:pathLst>
                  <a:path extrusionOk="0" h="20" w="32">
                    <a:moveTo>
                      <a:pt x="29" y="20"/>
                    </a:moveTo>
                    <a:cubicBezTo>
                      <a:pt x="19" y="17"/>
                      <a:pt x="9" y="13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3" y="4"/>
                      <a:pt x="22" y="8"/>
                      <a:pt x="32" y="11"/>
                    </a:cubicBezTo>
                    <a:lnTo>
                      <a:pt x="29" y="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 rot="10800000">
              <a:off x="168" y="118"/>
              <a:ext cx="1787985" cy="1790153"/>
              <a:chOff x="4087813" y="1714500"/>
              <a:chExt cx="1309688" cy="1311275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" name="Google Shape;52;p2"/>
            <p:cNvCxnSpPr/>
            <p:nvPr/>
          </p:nvCxnSpPr>
          <p:spPr>
            <a:xfrm>
              <a:off x="1788150" y="46040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11"/>
          <p:cNvGrpSpPr/>
          <p:nvPr/>
        </p:nvGrpSpPr>
        <p:grpSpPr>
          <a:xfrm>
            <a:off x="7706075" y="-184400"/>
            <a:ext cx="1449389" cy="1447800"/>
            <a:chOff x="5502275" y="4098925"/>
            <a:chExt cx="1449389" cy="1447800"/>
          </a:xfrm>
        </p:grpSpPr>
        <p:sp>
          <p:nvSpPr>
            <p:cNvPr id="417" name="Google Shape;417;p11"/>
            <p:cNvSpPr/>
            <p:nvPr/>
          </p:nvSpPr>
          <p:spPr>
            <a:xfrm>
              <a:off x="5502275" y="4098925"/>
              <a:ext cx="1449389" cy="1447800"/>
            </a:xfrm>
            <a:custGeom>
              <a:rect b="b" l="l" r="r" t="t"/>
              <a:pathLst>
                <a:path extrusionOk="0" h="858" w="859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5548313" y="4143375"/>
              <a:ext cx="1357313" cy="1358900"/>
            </a:xfrm>
            <a:custGeom>
              <a:rect b="b" l="l" r="r" t="t"/>
              <a:pathLst>
                <a:path extrusionOk="0" h="805" w="805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595938" y="4192588"/>
              <a:ext cx="1262063" cy="1262063"/>
            </a:xfrm>
            <a:custGeom>
              <a:rect b="b" l="l" r="r" t="t"/>
              <a:pathLst>
                <a:path extrusionOk="0" h="748" w="749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5734050" y="4329113"/>
              <a:ext cx="985838" cy="987424"/>
            </a:xfrm>
            <a:custGeom>
              <a:rect b="b" l="l" r="r" t="t"/>
              <a:pathLst>
                <a:path extrusionOk="0" h="585" w="585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5738813" y="4333875"/>
              <a:ext cx="974725" cy="976313"/>
            </a:xfrm>
            <a:custGeom>
              <a:rect b="b" l="l" r="r" t="t"/>
              <a:pathLst>
                <a:path extrusionOk="0" h="579" w="578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867400" y="4462463"/>
              <a:ext cx="720725" cy="722312"/>
            </a:xfrm>
            <a:custGeom>
              <a:rect b="b" l="l" r="r" t="t"/>
              <a:pathLst>
                <a:path extrusionOk="0" h="428" w="428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5913438" y="4510088"/>
              <a:ext cx="625475" cy="625475"/>
            </a:xfrm>
            <a:custGeom>
              <a:rect b="b" l="l" r="r" t="t"/>
              <a:pathLst>
                <a:path extrusionOk="0" h="371" w="371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5978525" y="4573588"/>
              <a:ext cx="496888" cy="498475"/>
            </a:xfrm>
            <a:custGeom>
              <a:rect b="b" l="l" r="r" t="t"/>
              <a:pathLst>
                <a:path extrusionOk="0" h="295" w="295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1"/>
          <p:cNvGrpSpPr/>
          <p:nvPr/>
        </p:nvGrpSpPr>
        <p:grpSpPr>
          <a:xfrm>
            <a:off x="200264" y="145611"/>
            <a:ext cx="8230511" cy="4728089"/>
            <a:chOff x="200264" y="145611"/>
            <a:chExt cx="8230511" cy="4728089"/>
          </a:xfrm>
        </p:grpSpPr>
        <p:grpSp>
          <p:nvGrpSpPr>
            <p:cNvPr id="426" name="Google Shape;426;p11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427" name="Google Shape;427;p11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37" name="Google Shape;437;p11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11"/>
          <p:cNvSpPr txBox="1"/>
          <p:nvPr>
            <p:ph hasCustomPrompt="1" type="title"/>
          </p:nvPr>
        </p:nvSpPr>
        <p:spPr>
          <a:xfrm>
            <a:off x="4143775" y="1659625"/>
            <a:ext cx="4287000" cy="13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/>
          <p:nvPr>
            <p:ph idx="1" type="subTitle"/>
          </p:nvPr>
        </p:nvSpPr>
        <p:spPr>
          <a:xfrm>
            <a:off x="4143775" y="2986775"/>
            <a:ext cx="4287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0" name="Google Shape;440;p11"/>
          <p:cNvSpPr/>
          <p:nvPr>
            <p:ph idx="2" type="pic"/>
          </p:nvPr>
        </p:nvSpPr>
        <p:spPr>
          <a:xfrm>
            <a:off x="0" y="539550"/>
            <a:ext cx="36012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13"/>
          <p:cNvGrpSpPr/>
          <p:nvPr/>
        </p:nvGrpSpPr>
        <p:grpSpPr>
          <a:xfrm>
            <a:off x="168" y="118"/>
            <a:ext cx="8943562" cy="4997799"/>
            <a:chOff x="168" y="118"/>
            <a:chExt cx="8943562" cy="4997799"/>
          </a:xfrm>
        </p:grpSpPr>
        <p:grpSp>
          <p:nvGrpSpPr>
            <p:cNvPr id="444" name="Google Shape;444;p13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445" name="Google Shape;445;p1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68" y="118"/>
              <a:ext cx="1787985" cy="1790153"/>
              <a:chOff x="4087813" y="1714500"/>
              <a:chExt cx="1309688" cy="1311275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5" name="Google Shape;475;p13"/>
          <p:cNvSpPr/>
          <p:nvPr>
            <p:ph idx="2" type="pic"/>
          </p:nvPr>
        </p:nvSpPr>
        <p:spPr>
          <a:xfrm>
            <a:off x="5643775" y="539550"/>
            <a:ext cx="27870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sp>
        <p:nvSpPr>
          <p:cNvPr id="476" name="Google Shape;47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7" name="Google Shape;477;p13"/>
          <p:cNvSpPr txBox="1"/>
          <p:nvPr>
            <p:ph hasCustomPrompt="1" idx="3" type="title"/>
          </p:nvPr>
        </p:nvSpPr>
        <p:spPr>
          <a:xfrm>
            <a:off x="720000" y="12024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13"/>
          <p:cNvSpPr txBox="1"/>
          <p:nvPr>
            <p:ph hasCustomPrompt="1" idx="4" type="title"/>
          </p:nvPr>
        </p:nvSpPr>
        <p:spPr>
          <a:xfrm>
            <a:off x="3306000" y="23110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13"/>
          <p:cNvSpPr txBox="1"/>
          <p:nvPr>
            <p:ph hasCustomPrompt="1" idx="5" type="title"/>
          </p:nvPr>
        </p:nvSpPr>
        <p:spPr>
          <a:xfrm>
            <a:off x="3306000" y="12024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/>
          <p:nvPr>
            <p:ph hasCustomPrompt="1" idx="6" type="title"/>
          </p:nvPr>
        </p:nvSpPr>
        <p:spPr>
          <a:xfrm>
            <a:off x="720000" y="36019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1" name="Google Shape;481;p13"/>
          <p:cNvSpPr txBox="1"/>
          <p:nvPr>
            <p:ph hasCustomPrompt="1" idx="7" type="title"/>
          </p:nvPr>
        </p:nvSpPr>
        <p:spPr>
          <a:xfrm>
            <a:off x="720000" y="23111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13"/>
          <p:cNvSpPr txBox="1"/>
          <p:nvPr>
            <p:ph hasCustomPrompt="1" idx="8" type="title"/>
          </p:nvPr>
        </p:nvSpPr>
        <p:spPr>
          <a:xfrm>
            <a:off x="3306000" y="36019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13"/>
          <p:cNvSpPr txBox="1"/>
          <p:nvPr>
            <p:ph idx="1" type="subTitle"/>
          </p:nvPr>
        </p:nvSpPr>
        <p:spPr>
          <a:xfrm>
            <a:off x="720000" y="175675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4" name="Google Shape;484;p13"/>
          <p:cNvSpPr txBox="1"/>
          <p:nvPr>
            <p:ph idx="9" type="subTitle"/>
          </p:nvPr>
        </p:nvSpPr>
        <p:spPr>
          <a:xfrm>
            <a:off x="3306000" y="175675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5" name="Google Shape;485;p13"/>
          <p:cNvSpPr txBox="1"/>
          <p:nvPr>
            <p:ph idx="13" type="subTitle"/>
          </p:nvPr>
        </p:nvSpPr>
        <p:spPr>
          <a:xfrm>
            <a:off x="720000" y="286545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6" name="Google Shape;486;p13"/>
          <p:cNvSpPr txBox="1"/>
          <p:nvPr>
            <p:ph idx="14" type="subTitle"/>
          </p:nvPr>
        </p:nvSpPr>
        <p:spPr>
          <a:xfrm>
            <a:off x="3306000" y="286550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7" name="Google Shape;487;p13"/>
          <p:cNvSpPr txBox="1"/>
          <p:nvPr>
            <p:ph idx="15" type="subTitle"/>
          </p:nvPr>
        </p:nvSpPr>
        <p:spPr>
          <a:xfrm>
            <a:off x="720000" y="415640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8" name="Google Shape;488;p13"/>
          <p:cNvSpPr txBox="1"/>
          <p:nvPr>
            <p:ph idx="16" type="subTitle"/>
          </p:nvPr>
        </p:nvSpPr>
        <p:spPr>
          <a:xfrm>
            <a:off x="3306000" y="415640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 txBox="1"/>
          <p:nvPr>
            <p:ph type="title"/>
          </p:nvPr>
        </p:nvSpPr>
        <p:spPr>
          <a:xfrm>
            <a:off x="3732550" y="1002963"/>
            <a:ext cx="2797500" cy="10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1" name="Google Shape;491;p14"/>
          <p:cNvSpPr txBox="1"/>
          <p:nvPr>
            <p:ph idx="1" type="subTitle"/>
          </p:nvPr>
        </p:nvSpPr>
        <p:spPr>
          <a:xfrm>
            <a:off x="3732550" y="2070245"/>
            <a:ext cx="41268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492" name="Google Shape;492;p14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493" name="Google Shape;493;p14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4"/>
          <p:cNvGrpSpPr/>
          <p:nvPr/>
        </p:nvGrpSpPr>
        <p:grpSpPr>
          <a:xfrm>
            <a:off x="200268" y="-7"/>
            <a:ext cx="8943737" cy="4997924"/>
            <a:chOff x="200268" y="-7"/>
            <a:chExt cx="8943737" cy="4997924"/>
          </a:xfrm>
        </p:grpSpPr>
        <p:grpSp>
          <p:nvGrpSpPr>
            <p:cNvPr id="552" name="Google Shape;552;p14"/>
            <p:cNvGrpSpPr/>
            <p:nvPr/>
          </p:nvGrpSpPr>
          <p:grpSpPr>
            <a:xfrm flipH="1" rot="10800000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553" name="Google Shape;553;p14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4"/>
            <p:cNvGrpSpPr/>
            <p:nvPr/>
          </p:nvGrpSpPr>
          <p:grpSpPr>
            <a:xfrm flipH="1">
              <a:off x="200268" y="4749486"/>
              <a:ext cx="1025928" cy="248431"/>
              <a:chOff x="4287838" y="1025525"/>
              <a:chExt cx="708025" cy="171450"/>
            </a:xfrm>
          </p:grpSpPr>
          <p:sp>
            <p:nvSpPr>
              <p:cNvPr id="562" name="Google Shape;562;p14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72" name="Google Shape;572;p14"/>
            <p:cNvCxnSpPr/>
            <p:nvPr/>
          </p:nvCxnSpPr>
          <p:spPr>
            <a:xfrm>
              <a:off x="713221" y="271275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5"/>
          <p:cNvSpPr txBox="1"/>
          <p:nvPr>
            <p:ph type="title"/>
          </p:nvPr>
        </p:nvSpPr>
        <p:spPr>
          <a:xfrm>
            <a:off x="6050850" y="630250"/>
            <a:ext cx="24021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5" name="Google Shape;575;p15"/>
          <p:cNvSpPr txBox="1"/>
          <p:nvPr>
            <p:ph idx="1" type="subTitle"/>
          </p:nvPr>
        </p:nvSpPr>
        <p:spPr>
          <a:xfrm>
            <a:off x="6050850" y="1682350"/>
            <a:ext cx="24021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6" name="Google Shape;576;p15"/>
          <p:cNvSpPr/>
          <p:nvPr>
            <p:ph idx="2" type="pic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15"/>
          <p:cNvSpPr/>
          <p:nvPr>
            <p:ph idx="3" type="pic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15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79" name="Google Shape;579;p15"/>
          <p:cNvGrpSpPr/>
          <p:nvPr/>
        </p:nvGrpSpPr>
        <p:grpSpPr>
          <a:xfrm>
            <a:off x="200264" y="118"/>
            <a:ext cx="8943739" cy="4873582"/>
            <a:chOff x="200264" y="118"/>
            <a:chExt cx="8943739" cy="4873582"/>
          </a:xfrm>
        </p:grpSpPr>
        <p:cxnSp>
          <p:nvCxnSpPr>
            <p:cNvPr id="580" name="Google Shape;580;p15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1" name="Google Shape;581;p15"/>
            <p:cNvGrpSpPr/>
            <p:nvPr/>
          </p:nvGrpSpPr>
          <p:grpSpPr>
            <a:xfrm flipH="1" rot="10800000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582" name="Google Shape;582;p15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5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591" name="Google Shape;591;p15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3" name="Google Shape;603;p16"/>
          <p:cNvSpPr txBox="1"/>
          <p:nvPr>
            <p:ph idx="1" type="subTitle"/>
          </p:nvPr>
        </p:nvSpPr>
        <p:spPr>
          <a:xfrm>
            <a:off x="713225" y="2366750"/>
            <a:ext cx="22404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4" name="Google Shape;604;p16"/>
          <p:cNvSpPr txBox="1"/>
          <p:nvPr>
            <p:ph idx="2" type="subTitle"/>
          </p:nvPr>
        </p:nvSpPr>
        <p:spPr>
          <a:xfrm>
            <a:off x="3451796" y="2366750"/>
            <a:ext cx="22404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5" name="Google Shape;605;p16"/>
          <p:cNvSpPr txBox="1"/>
          <p:nvPr>
            <p:ph idx="3" type="subTitle"/>
          </p:nvPr>
        </p:nvSpPr>
        <p:spPr>
          <a:xfrm>
            <a:off x="6190374" y="2366750"/>
            <a:ext cx="22404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" name="Google Shape;606;p16"/>
          <p:cNvSpPr txBox="1"/>
          <p:nvPr>
            <p:ph idx="4" type="subTitle"/>
          </p:nvPr>
        </p:nvSpPr>
        <p:spPr>
          <a:xfrm>
            <a:off x="713225" y="173465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7" name="Google Shape;607;p16"/>
          <p:cNvSpPr txBox="1"/>
          <p:nvPr>
            <p:ph idx="5" type="subTitle"/>
          </p:nvPr>
        </p:nvSpPr>
        <p:spPr>
          <a:xfrm>
            <a:off x="3451798" y="173465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8" name="Google Shape;608;p16"/>
          <p:cNvSpPr txBox="1"/>
          <p:nvPr>
            <p:ph idx="6" type="subTitle"/>
          </p:nvPr>
        </p:nvSpPr>
        <p:spPr>
          <a:xfrm>
            <a:off x="6190372" y="1734650"/>
            <a:ext cx="2240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09" name="Google Shape;609;p16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610" name="Google Shape;610;p16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16"/>
          <p:cNvGrpSpPr/>
          <p:nvPr/>
        </p:nvGrpSpPr>
        <p:grpSpPr>
          <a:xfrm>
            <a:off x="-7" y="-7"/>
            <a:ext cx="8943737" cy="4873707"/>
            <a:chOff x="-7" y="-7"/>
            <a:chExt cx="8943737" cy="4873707"/>
          </a:xfrm>
        </p:grpSpPr>
        <p:cxnSp>
          <p:nvCxnSpPr>
            <p:cNvPr id="669" name="Google Shape;669;p16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0" name="Google Shape;670;p16"/>
            <p:cNvGrpSpPr/>
            <p:nvPr/>
          </p:nvGrpSpPr>
          <p:grpSpPr>
            <a:xfrm rot="10800000">
              <a:off x="-7" y="-7"/>
              <a:ext cx="1787985" cy="1790153"/>
              <a:chOff x="4087813" y="1714500"/>
              <a:chExt cx="1309688" cy="1311275"/>
            </a:xfrm>
          </p:grpSpPr>
          <p:sp>
            <p:nvSpPr>
              <p:cNvPr id="671" name="Google Shape;671;p16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6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680" name="Google Shape;680;p16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2" name="Google Shape;692;p17"/>
          <p:cNvSpPr txBox="1"/>
          <p:nvPr>
            <p:ph idx="1" type="subTitle"/>
          </p:nvPr>
        </p:nvSpPr>
        <p:spPr>
          <a:xfrm>
            <a:off x="713225" y="1735625"/>
            <a:ext cx="3582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3" name="Google Shape;693;p17"/>
          <p:cNvSpPr txBox="1"/>
          <p:nvPr>
            <p:ph idx="2" type="subTitle"/>
          </p:nvPr>
        </p:nvSpPr>
        <p:spPr>
          <a:xfrm>
            <a:off x="4848710" y="1735625"/>
            <a:ext cx="3582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4" name="Google Shape;694;p17"/>
          <p:cNvSpPr txBox="1"/>
          <p:nvPr>
            <p:ph idx="3" type="subTitle"/>
          </p:nvPr>
        </p:nvSpPr>
        <p:spPr>
          <a:xfrm>
            <a:off x="713225" y="3396200"/>
            <a:ext cx="3582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5" name="Google Shape;695;p17"/>
          <p:cNvSpPr txBox="1"/>
          <p:nvPr>
            <p:ph idx="4" type="subTitle"/>
          </p:nvPr>
        </p:nvSpPr>
        <p:spPr>
          <a:xfrm>
            <a:off x="4848710" y="3396200"/>
            <a:ext cx="35820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6" name="Google Shape;696;p17"/>
          <p:cNvSpPr txBox="1"/>
          <p:nvPr>
            <p:ph idx="5" type="subTitle"/>
          </p:nvPr>
        </p:nvSpPr>
        <p:spPr>
          <a:xfrm>
            <a:off x="713227" y="1166575"/>
            <a:ext cx="35820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7" name="Google Shape;697;p17"/>
          <p:cNvSpPr txBox="1"/>
          <p:nvPr>
            <p:ph idx="6" type="subTitle"/>
          </p:nvPr>
        </p:nvSpPr>
        <p:spPr>
          <a:xfrm>
            <a:off x="713227" y="2827275"/>
            <a:ext cx="35820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8" name="Google Shape;698;p17"/>
          <p:cNvSpPr txBox="1"/>
          <p:nvPr>
            <p:ph idx="7" type="subTitle"/>
          </p:nvPr>
        </p:nvSpPr>
        <p:spPr>
          <a:xfrm>
            <a:off x="4848680" y="1166575"/>
            <a:ext cx="35820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9" name="Google Shape;699;p17"/>
          <p:cNvSpPr txBox="1"/>
          <p:nvPr>
            <p:ph idx="8" type="subTitle"/>
          </p:nvPr>
        </p:nvSpPr>
        <p:spPr>
          <a:xfrm>
            <a:off x="4848680" y="2827275"/>
            <a:ext cx="35820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00" name="Google Shape;700;p17"/>
          <p:cNvGrpSpPr/>
          <p:nvPr/>
        </p:nvGrpSpPr>
        <p:grpSpPr>
          <a:xfrm>
            <a:off x="8430775" y="27525"/>
            <a:ext cx="1023938" cy="1023938"/>
            <a:chOff x="9247188" y="5834063"/>
            <a:chExt cx="1023938" cy="1023938"/>
          </a:xfrm>
        </p:grpSpPr>
        <p:sp>
          <p:nvSpPr>
            <p:cNvPr id="701" name="Google Shape;701;p17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200264" y="4749486"/>
            <a:ext cx="8230511" cy="248431"/>
            <a:chOff x="200264" y="4749486"/>
            <a:chExt cx="8230511" cy="248431"/>
          </a:xfrm>
        </p:grpSpPr>
        <p:grpSp>
          <p:nvGrpSpPr>
            <p:cNvPr id="708" name="Google Shape;708;p17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709" name="Google Shape;709;p17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19" name="Google Shape;719;p17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13225" y="1710160"/>
            <a:ext cx="2097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3" name="Google Shape;723;p18"/>
          <p:cNvSpPr txBox="1"/>
          <p:nvPr>
            <p:ph idx="2" type="subTitle"/>
          </p:nvPr>
        </p:nvSpPr>
        <p:spPr>
          <a:xfrm>
            <a:off x="3519805" y="1710160"/>
            <a:ext cx="2097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4" name="Google Shape;724;p18"/>
          <p:cNvSpPr txBox="1"/>
          <p:nvPr>
            <p:ph idx="3" type="subTitle"/>
          </p:nvPr>
        </p:nvSpPr>
        <p:spPr>
          <a:xfrm>
            <a:off x="713225" y="3440452"/>
            <a:ext cx="2097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5" name="Google Shape;725;p18"/>
          <p:cNvSpPr txBox="1"/>
          <p:nvPr>
            <p:ph idx="4" type="subTitle"/>
          </p:nvPr>
        </p:nvSpPr>
        <p:spPr>
          <a:xfrm>
            <a:off x="3519805" y="3440452"/>
            <a:ext cx="2097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6" name="Google Shape;726;p18"/>
          <p:cNvSpPr txBox="1"/>
          <p:nvPr>
            <p:ph idx="5" type="subTitle"/>
          </p:nvPr>
        </p:nvSpPr>
        <p:spPr>
          <a:xfrm>
            <a:off x="6326410" y="1710160"/>
            <a:ext cx="2097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7" name="Google Shape;727;p18"/>
          <p:cNvSpPr txBox="1"/>
          <p:nvPr>
            <p:ph idx="6" type="subTitle"/>
          </p:nvPr>
        </p:nvSpPr>
        <p:spPr>
          <a:xfrm>
            <a:off x="6326410" y="3440452"/>
            <a:ext cx="2097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8" name="Google Shape;728;p18"/>
          <p:cNvSpPr txBox="1"/>
          <p:nvPr>
            <p:ph idx="7" type="subTitle"/>
          </p:nvPr>
        </p:nvSpPr>
        <p:spPr>
          <a:xfrm>
            <a:off x="713225" y="1412475"/>
            <a:ext cx="209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9" name="Google Shape;729;p18"/>
          <p:cNvSpPr txBox="1"/>
          <p:nvPr>
            <p:ph idx="8" type="subTitle"/>
          </p:nvPr>
        </p:nvSpPr>
        <p:spPr>
          <a:xfrm>
            <a:off x="3519805" y="1412475"/>
            <a:ext cx="2095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0" name="Google Shape;730;p18"/>
          <p:cNvSpPr txBox="1"/>
          <p:nvPr>
            <p:ph idx="9" type="subTitle"/>
          </p:nvPr>
        </p:nvSpPr>
        <p:spPr>
          <a:xfrm>
            <a:off x="6326410" y="1412475"/>
            <a:ext cx="2095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1" name="Google Shape;731;p18"/>
          <p:cNvSpPr txBox="1"/>
          <p:nvPr>
            <p:ph idx="13" type="subTitle"/>
          </p:nvPr>
        </p:nvSpPr>
        <p:spPr>
          <a:xfrm>
            <a:off x="713225" y="3139549"/>
            <a:ext cx="2097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2" name="Google Shape;732;p18"/>
          <p:cNvSpPr txBox="1"/>
          <p:nvPr>
            <p:ph idx="14" type="subTitle"/>
          </p:nvPr>
        </p:nvSpPr>
        <p:spPr>
          <a:xfrm>
            <a:off x="3519805" y="3139553"/>
            <a:ext cx="2095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3" name="Google Shape;733;p18"/>
          <p:cNvSpPr txBox="1"/>
          <p:nvPr>
            <p:ph idx="15" type="subTitle"/>
          </p:nvPr>
        </p:nvSpPr>
        <p:spPr>
          <a:xfrm>
            <a:off x="6326410" y="3139553"/>
            <a:ext cx="2095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34" name="Google Shape;734;p18"/>
          <p:cNvGrpSpPr/>
          <p:nvPr/>
        </p:nvGrpSpPr>
        <p:grpSpPr>
          <a:xfrm>
            <a:off x="-413392" y="90338"/>
            <a:ext cx="9744318" cy="5076432"/>
            <a:chOff x="-413392" y="90338"/>
            <a:chExt cx="9744318" cy="5076432"/>
          </a:xfrm>
        </p:grpSpPr>
        <p:grpSp>
          <p:nvGrpSpPr>
            <p:cNvPr id="735" name="Google Shape;735;p18"/>
            <p:cNvGrpSpPr/>
            <p:nvPr/>
          </p:nvGrpSpPr>
          <p:grpSpPr>
            <a:xfrm>
              <a:off x="8430781" y="90338"/>
              <a:ext cx="900146" cy="898301"/>
              <a:chOff x="1120775" y="368300"/>
              <a:chExt cx="744538" cy="742950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rect b="b" l="l" r="r" t="t"/>
                <a:pathLst>
                  <a:path extrusionOk="0" h="94" w="36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8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rect b="b" l="l" r="r" t="t"/>
                <a:pathLst>
                  <a:path extrusionOk="0" h="75" w="76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8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rect b="b" l="l" r="r" t="t"/>
                <a:pathLst>
                  <a:path extrusionOk="0" h="27" w="41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rect b="b" l="l" r="r" t="t"/>
                <a:pathLst>
                  <a:path extrusionOk="0" h="32" w="111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rect b="b" l="l" r="r" t="t"/>
                <a:pathLst>
                  <a:path extrusionOk="0" h="75" w="75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rect b="b" l="l" r="r" t="t"/>
                <a:pathLst>
                  <a:path extrusionOk="0" h="85" w="2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rect b="b" l="l" r="r" t="t"/>
                <a:pathLst>
                  <a:path extrusionOk="0" h="103" w="85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8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rect b="b" l="l" r="r" t="t"/>
                <a:pathLst>
                  <a:path extrusionOk="0" h="43" w="135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8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rect b="b" l="l" r="r" t="t"/>
                <a:pathLst>
                  <a:path extrusionOk="0" h="41" w="68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rect b="b" l="l" r="r" t="t"/>
                <a:pathLst>
                  <a:path extrusionOk="0" h="122" w="77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rect b="b" l="l" r="r" t="t"/>
                <a:pathLst>
                  <a:path extrusionOk="0" h="65" w="48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rect b="b" l="l" r="r" t="t"/>
                <a:pathLst>
                  <a:path extrusionOk="0" h="56" w="124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rect b="b" l="l" r="r" t="t"/>
                <a:pathLst>
                  <a:path extrusionOk="0" h="54" w="89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rect b="b" l="l" r="r" t="t"/>
                <a:pathLst>
                  <a:path extrusionOk="0" h="69" w="49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rect b="b" l="l" r="r" t="t"/>
                <a:pathLst>
                  <a:path extrusionOk="0" h="79" w="19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rect b="b" l="l" r="r" t="t"/>
                <a:pathLst>
                  <a:path extrusionOk="0" h="66" w="48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rect b="b" l="l" r="r" t="t"/>
                <a:pathLst>
                  <a:path extrusionOk="0" h="49" w="82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rect b="b" l="l" r="r" t="t"/>
                <a:pathLst>
                  <a:path extrusionOk="0" h="40" w="118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rect b="b" l="l" r="r" t="t"/>
                <a:pathLst>
                  <a:path extrusionOk="0" h="82" w="66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rect b="b" l="l" r="r" t="t"/>
                <a:pathLst>
                  <a:path extrusionOk="0" h="91" w="19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rect b="b" l="l" r="r" t="t"/>
                <a:pathLst>
                  <a:path extrusionOk="0" h="123" w="157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rect b="b" l="l" r="r" t="t"/>
                <a:pathLst>
                  <a:path extrusionOk="0" h="27" w="9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rect b="b" l="l" r="r" t="t"/>
                <a:pathLst>
                  <a:path extrusionOk="0" h="27" w="27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rect b="b" l="l" r="r" t="t"/>
                <a:pathLst>
                  <a:path extrusionOk="0" h="33" w="73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rect b="b" l="l" r="r" t="t"/>
                <a:pathLst>
                  <a:path extrusionOk="0" h="10" w="34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rect b="b" l="l" r="r" t="t"/>
                <a:pathLst>
                  <a:path extrusionOk="0" h="102" w="94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rect b="b" l="l" r="r" t="t"/>
                <a:pathLst>
                  <a:path extrusionOk="0" h="32" w="1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rect b="b" l="l" r="r" t="t"/>
                <a:pathLst>
                  <a:path extrusionOk="0" h="86" w="66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8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rect b="b" l="l" r="r" t="t"/>
                <a:pathLst>
                  <a:path extrusionOk="0" h="15" w="23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8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rect b="b" l="l" r="r" t="t"/>
                <a:pathLst>
                  <a:path extrusionOk="0" h="42" w="16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rect b="b" l="l" r="r" t="t"/>
                <a:pathLst>
                  <a:path extrusionOk="0" h="34" w="34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rect b="b" l="l" r="r" t="t"/>
                <a:pathLst>
                  <a:path extrusionOk="0" h="12" w="19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rect b="b" l="l" r="r" t="t"/>
                <a:pathLst>
                  <a:path extrusionOk="0" h="14" w="5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rect b="b" l="l" r="r" t="t"/>
                <a:pathLst>
                  <a:path extrusionOk="0" h="34" w="34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rect b="b" l="l" r="r" t="t"/>
                <a:pathLst>
                  <a:path extrusionOk="0" h="38" w="9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rect b="b" l="l" r="r" t="t"/>
                <a:pathLst>
                  <a:path extrusionOk="0" h="46" w="39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rect b="b" l="l" r="r" t="t"/>
                <a:pathLst>
                  <a:path extrusionOk="0" h="19" w="61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rect b="b" l="l" r="r" t="t"/>
                <a:pathLst>
                  <a:path extrusionOk="0" h="19" w="31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rect b="b" l="l" r="r" t="t"/>
                <a:pathLst>
                  <a:path extrusionOk="0" h="55" w="34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rect b="b" l="l" r="r" t="t"/>
                <a:pathLst>
                  <a:path extrusionOk="0" h="30" w="22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rect b="b" l="l" r="r" t="t"/>
                <a:pathLst>
                  <a:path extrusionOk="0" h="26" w="56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rect b="b" l="l" r="r" t="t"/>
                <a:pathLst>
                  <a:path extrusionOk="0" h="25" w="4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rect b="b" l="l" r="r" t="t"/>
                <a:pathLst>
                  <a:path extrusionOk="0" h="32" w="22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rect b="b" l="l" r="r" t="t"/>
                <a:pathLst>
                  <a:path extrusionOk="0" h="36" w="8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rect b="b" l="l" r="r" t="t"/>
                <a:pathLst>
                  <a:path extrusionOk="0" h="30" w="22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rect b="b" l="l" r="r" t="t"/>
                <a:pathLst>
                  <a:path extrusionOk="0" h="22" w="37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rect b="b" l="l" r="r" t="t"/>
                <a:pathLst>
                  <a:path extrusionOk="0" h="18" w="53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rect b="b" l="l" r="r" t="t"/>
                <a:pathLst>
                  <a:path extrusionOk="0" h="37" w="3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rect b="b" l="l" r="r" t="t"/>
                <a:pathLst>
                  <a:path extrusionOk="0" h="41" w="9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rect b="b" l="l" r="r" t="t"/>
                <a:pathLst>
                  <a:path extrusionOk="0" h="56" w="71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rect b="b" l="l" r="r" t="t"/>
                <a:pathLst>
                  <a:path extrusionOk="0" h="12" w="4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rect b="b" l="l" r="r" t="t"/>
                <a:pathLst>
                  <a:path extrusionOk="0" h="12" w="12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rect b="b" l="l" r="r" t="t"/>
                <a:pathLst>
                  <a:path extrusionOk="0" h="15" w="33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rect b="b" l="l" r="r" t="t"/>
                <a:pathLst>
                  <a:path extrusionOk="0" h="4" w="16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rect b="b" l="l" r="r" t="t"/>
                <a:pathLst>
                  <a:path extrusionOk="0" h="46" w="42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rect b="b" l="l" r="r" t="t"/>
                <a:pathLst>
                  <a:path extrusionOk="0" h="15" w="5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rect b="b" l="l" r="r" t="t"/>
                <a:pathLst>
                  <a:path extrusionOk="0" h="39" w="3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rect b="b" l="l" r="r" t="t"/>
                <a:pathLst>
                  <a:path extrusionOk="0" h="7" w="1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18"/>
            <p:cNvGrpSpPr/>
            <p:nvPr/>
          </p:nvGrpSpPr>
          <p:grpSpPr>
            <a:xfrm>
              <a:off x="-413392" y="4041395"/>
              <a:ext cx="1126610" cy="1125375"/>
              <a:chOff x="5502275" y="4098925"/>
              <a:chExt cx="1449389" cy="1447800"/>
            </a:xfrm>
          </p:grpSpPr>
          <p:sp>
            <p:nvSpPr>
              <p:cNvPr id="795" name="Google Shape;795;p18"/>
              <p:cNvSpPr/>
              <p:nvPr/>
            </p:nvSpPr>
            <p:spPr>
              <a:xfrm>
                <a:off x="5502275" y="4098925"/>
                <a:ext cx="1449389" cy="1447800"/>
              </a:xfrm>
              <a:custGeom>
                <a:rect b="b" l="l" r="r" t="t"/>
                <a:pathLst>
                  <a:path extrusionOk="0" h="858" w="859">
                    <a:moveTo>
                      <a:pt x="430" y="858"/>
                    </a:moveTo>
                    <a:cubicBezTo>
                      <a:pt x="193" y="858"/>
                      <a:pt x="0" y="665"/>
                      <a:pt x="0" y="429"/>
                    </a:cubicBezTo>
                    <a:cubicBezTo>
                      <a:pt x="0" y="192"/>
                      <a:pt x="193" y="0"/>
                      <a:pt x="430" y="0"/>
                    </a:cubicBezTo>
                    <a:cubicBezTo>
                      <a:pt x="666" y="0"/>
                      <a:pt x="859" y="192"/>
                      <a:pt x="859" y="429"/>
                    </a:cubicBezTo>
                    <a:cubicBezTo>
                      <a:pt x="859" y="665"/>
                      <a:pt x="666" y="858"/>
                      <a:pt x="430" y="858"/>
                    </a:cubicBezTo>
                    <a:close/>
                    <a:moveTo>
                      <a:pt x="430" y="10"/>
                    </a:moveTo>
                    <a:cubicBezTo>
                      <a:pt x="199" y="10"/>
                      <a:pt x="11" y="198"/>
                      <a:pt x="11" y="429"/>
                    </a:cubicBezTo>
                    <a:cubicBezTo>
                      <a:pt x="11" y="659"/>
                      <a:pt x="199" y="847"/>
                      <a:pt x="430" y="847"/>
                    </a:cubicBezTo>
                    <a:cubicBezTo>
                      <a:pt x="660" y="847"/>
                      <a:pt x="848" y="659"/>
                      <a:pt x="848" y="429"/>
                    </a:cubicBezTo>
                    <a:cubicBezTo>
                      <a:pt x="848" y="198"/>
                      <a:pt x="660" y="10"/>
                      <a:pt x="43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5548313" y="4143375"/>
                <a:ext cx="1357313" cy="1358900"/>
              </a:xfrm>
              <a:custGeom>
                <a:rect b="b" l="l" r="r" t="t"/>
                <a:pathLst>
                  <a:path extrusionOk="0" h="805" w="805">
                    <a:moveTo>
                      <a:pt x="403" y="805"/>
                    </a:moveTo>
                    <a:cubicBezTo>
                      <a:pt x="180" y="805"/>
                      <a:pt x="0" y="625"/>
                      <a:pt x="0" y="403"/>
                    </a:cubicBezTo>
                    <a:cubicBezTo>
                      <a:pt x="0" y="181"/>
                      <a:pt x="180" y="0"/>
                      <a:pt x="403" y="0"/>
                    </a:cubicBezTo>
                    <a:cubicBezTo>
                      <a:pt x="625" y="0"/>
                      <a:pt x="805" y="181"/>
                      <a:pt x="805" y="403"/>
                    </a:cubicBezTo>
                    <a:cubicBezTo>
                      <a:pt x="805" y="625"/>
                      <a:pt x="625" y="805"/>
                      <a:pt x="403" y="805"/>
                    </a:cubicBezTo>
                    <a:close/>
                    <a:moveTo>
                      <a:pt x="403" y="7"/>
                    </a:moveTo>
                    <a:cubicBezTo>
                      <a:pt x="184" y="7"/>
                      <a:pt x="7" y="185"/>
                      <a:pt x="7" y="403"/>
                    </a:cubicBezTo>
                    <a:cubicBezTo>
                      <a:pt x="7" y="621"/>
                      <a:pt x="184" y="798"/>
                      <a:pt x="403" y="798"/>
                    </a:cubicBezTo>
                    <a:cubicBezTo>
                      <a:pt x="621" y="798"/>
                      <a:pt x="798" y="621"/>
                      <a:pt x="798" y="403"/>
                    </a:cubicBezTo>
                    <a:cubicBezTo>
                      <a:pt x="798" y="185"/>
                      <a:pt x="621" y="7"/>
                      <a:pt x="40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8"/>
              <p:cNvSpPr/>
              <p:nvPr/>
            </p:nvSpPr>
            <p:spPr>
              <a:xfrm>
                <a:off x="5595938" y="4192588"/>
                <a:ext cx="1262063" cy="1262063"/>
              </a:xfrm>
              <a:custGeom>
                <a:rect b="b" l="l" r="r" t="t"/>
                <a:pathLst>
                  <a:path extrusionOk="0" h="748" w="749">
                    <a:moveTo>
                      <a:pt x="375" y="748"/>
                    </a:moveTo>
                    <a:cubicBezTo>
                      <a:pt x="375" y="748"/>
                      <a:pt x="375" y="748"/>
                      <a:pt x="375" y="748"/>
                    </a:cubicBezTo>
                    <a:cubicBezTo>
                      <a:pt x="372" y="748"/>
                      <a:pt x="369" y="748"/>
                      <a:pt x="366" y="748"/>
                    </a:cubicBezTo>
                    <a:cubicBezTo>
                      <a:pt x="367" y="689"/>
                      <a:pt x="367" y="689"/>
                      <a:pt x="367" y="689"/>
                    </a:cubicBezTo>
                    <a:cubicBezTo>
                      <a:pt x="370" y="689"/>
                      <a:pt x="372" y="689"/>
                      <a:pt x="375" y="689"/>
                    </a:cubicBezTo>
                    <a:lnTo>
                      <a:pt x="375" y="748"/>
                    </a:lnTo>
                    <a:close/>
                    <a:moveTo>
                      <a:pt x="382" y="748"/>
                    </a:moveTo>
                    <a:cubicBezTo>
                      <a:pt x="381" y="689"/>
                      <a:pt x="381" y="689"/>
                      <a:pt x="381" y="689"/>
                    </a:cubicBezTo>
                    <a:cubicBezTo>
                      <a:pt x="383" y="689"/>
                      <a:pt x="386" y="689"/>
                      <a:pt x="388" y="689"/>
                    </a:cubicBezTo>
                    <a:cubicBezTo>
                      <a:pt x="390" y="747"/>
                      <a:pt x="390" y="747"/>
                      <a:pt x="390" y="747"/>
                    </a:cubicBezTo>
                    <a:cubicBezTo>
                      <a:pt x="388" y="747"/>
                      <a:pt x="385" y="748"/>
                      <a:pt x="382" y="748"/>
                    </a:cubicBezTo>
                    <a:close/>
                    <a:moveTo>
                      <a:pt x="359" y="747"/>
                    </a:moveTo>
                    <a:cubicBezTo>
                      <a:pt x="356" y="747"/>
                      <a:pt x="353" y="747"/>
                      <a:pt x="350" y="747"/>
                    </a:cubicBezTo>
                    <a:cubicBezTo>
                      <a:pt x="354" y="689"/>
                      <a:pt x="354" y="689"/>
                      <a:pt x="354" y="689"/>
                    </a:cubicBezTo>
                    <a:cubicBezTo>
                      <a:pt x="356" y="689"/>
                      <a:pt x="359" y="689"/>
                      <a:pt x="361" y="689"/>
                    </a:cubicBezTo>
                    <a:lnTo>
                      <a:pt x="359" y="747"/>
                    </a:lnTo>
                    <a:close/>
                    <a:moveTo>
                      <a:pt x="398" y="747"/>
                    </a:moveTo>
                    <a:cubicBezTo>
                      <a:pt x="394" y="689"/>
                      <a:pt x="394" y="689"/>
                      <a:pt x="394" y="689"/>
                    </a:cubicBezTo>
                    <a:cubicBezTo>
                      <a:pt x="397" y="688"/>
                      <a:pt x="399" y="688"/>
                      <a:pt x="401" y="688"/>
                    </a:cubicBezTo>
                    <a:cubicBezTo>
                      <a:pt x="406" y="746"/>
                      <a:pt x="406" y="746"/>
                      <a:pt x="406" y="746"/>
                    </a:cubicBezTo>
                    <a:cubicBezTo>
                      <a:pt x="403" y="747"/>
                      <a:pt x="401" y="747"/>
                      <a:pt x="398" y="747"/>
                    </a:cubicBezTo>
                    <a:close/>
                    <a:moveTo>
                      <a:pt x="343" y="746"/>
                    </a:moveTo>
                    <a:cubicBezTo>
                      <a:pt x="340" y="746"/>
                      <a:pt x="337" y="746"/>
                      <a:pt x="334" y="746"/>
                    </a:cubicBezTo>
                    <a:cubicBezTo>
                      <a:pt x="341" y="687"/>
                      <a:pt x="341" y="687"/>
                      <a:pt x="341" y="687"/>
                    </a:cubicBezTo>
                    <a:cubicBezTo>
                      <a:pt x="343" y="688"/>
                      <a:pt x="345" y="688"/>
                      <a:pt x="348" y="688"/>
                    </a:cubicBezTo>
                    <a:lnTo>
                      <a:pt x="343" y="746"/>
                    </a:lnTo>
                    <a:close/>
                    <a:moveTo>
                      <a:pt x="414" y="746"/>
                    </a:moveTo>
                    <a:cubicBezTo>
                      <a:pt x="407" y="688"/>
                      <a:pt x="407" y="688"/>
                      <a:pt x="407" y="688"/>
                    </a:cubicBezTo>
                    <a:cubicBezTo>
                      <a:pt x="410" y="687"/>
                      <a:pt x="412" y="687"/>
                      <a:pt x="415" y="687"/>
                    </a:cubicBezTo>
                    <a:cubicBezTo>
                      <a:pt x="422" y="745"/>
                      <a:pt x="422" y="745"/>
                      <a:pt x="422" y="745"/>
                    </a:cubicBezTo>
                    <a:cubicBezTo>
                      <a:pt x="419" y="745"/>
                      <a:pt x="416" y="745"/>
                      <a:pt x="414" y="746"/>
                    </a:cubicBezTo>
                    <a:close/>
                    <a:moveTo>
                      <a:pt x="327" y="745"/>
                    </a:moveTo>
                    <a:cubicBezTo>
                      <a:pt x="324" y="744"/>
                      <a:pt x="321" y="744"/>
                      <a:pt x="319" y="744"/>
                    </a:cubicBezTo>
                    <a:cubicBezTo>
                      <a:pt x="327" y="686"/>
                      <a:pt x="327" y="686"/>
                      <a:pt x="327" y="686"/>
                    </a:cubicBezTo>
                    <a:cubicBezTo>
                      <a:pt x="330" y="686"/>
                      <a:pt x="332" y="686"/>
                      <a:pt x="334" y="687"/>
                    </a:cubicBezTo>
                    <a:lnTo>
                      <a:pt x="327" y="745"/>
                    </a:lnTo>
                    <a:close/>
                    <a:moveTo>
                      <a:pt x="429" y="744"/>
                    </a:moveTo>
                    <a:cubicBezTo>
                      <a:pt x="421" y="686"/>
                      <a:pt x="421" y="686"/>
                      <a:pt x="421" y="686"/>
                    </a:cubicBezTo>
                    <a:cubicBezTo>
                      <a:pt x="423" y="686"/>
                      <a:pt x="426" y="685"/>
                      <a:pt x="428" y="685"/>
                    </a:cubicBezTo>
                    <a:cubicBezTo>
                      <a:pt x="438" y="742"/>
                      <a:pt x="438" y="742"/>
                      <a:pt x="438" y="742"/>
                    </a:cubicBezTo>
                    <a:cubicBezTo>
                      <a:pt x="435" y="743"/>
                      <a:pt x="432" y="743"/>
                      <a:pt x="429" y="744"/>
                    </a:cubicBezTo>
                    <a:close/>
                    <a:moveTo>
                      <a:pt x="311" y="742"/>
                    </a:moveTo>
                    <a:cubicBezTo>
                      <a:pt x="309" y="742"/>
                      <a:pt x="306" y="741"/>
                      <a:pt x="303" y="741"/>
                    </a:cubicBezTo>
                    <a:cubicBezTo>
                      <a:pt x="314" y="683"/>
                      <a:pt x="314" y="683"/>
                      <a:pt x="314" y="683"/>
                    </a:cubicBezTo>
                    <a:cubicBezTo>
                      <a:pt x="316" y="684"/>
                      <a:pt x="319" y="684"/>
                      <a:pt x="321" y="685"/>
                    </a:cubicBezTo>
                    <a:lnTo>
                      <a:pt x="311" y="742"/>
                    </a:lnTo>
                    <a:close/>
                    <a:moveTo>
                      <a:pt x="445" y="741"/>
                    </a:moveTo>
                    <a:cubicBezTo>
                      <a:pt x="434" y="684"/>
                      <a:pt x="434" y="684"/>
                      <a:pt x="434" y="684"/>
                    </a:cubicBezTo>
                    <a:cubicBezTo>
                      <a:pt x="436" y="683"/>
                      <a:pt x="439" y="683"/>
                      <a:pt x="441" y="682"/>
                    </a:cubicBezTo>
                    <a:cubicBezTo>
                      <a:pt x="453" y="739"/>
                      <a:pt x="453" y="739"/>
                      <a:pt x="453" y="739"/>
                    </a:cubicBezTo>
                    <a:cubicBezTo>
                      <a:pt x="451" y="740"/>
                      <a:pt x="448" y="741"/>
                      <a:pt x="445" y="741"/>
                    </a:cubicBezTo>
                    <a:close/>
                    <a:moveTo>
                      <a:pt x="296" y="739"/>
                    </a:moveTo>
                    <a:cubicBezTo>
                      <a:pt x="293" y="739"/>
                      <a:pt x="290" y="738"/>
                      <a:pt x="287" y="737"/>
                    </a:cubicBezTo>
                    <a:cubicBezTo>
                      <a:pt x="301" y="681"/>
                      <a:pt x="301" y="681"/>
                      <a:pt x="301" y="681"/>
                    </a:cubicBezTo>
                    <a:cubicBezTo>
                      <a:pt x="303" y="681"/>
                      <a:pt x="306" y="682"/>
                      <a:pt x="308" y="682"/>
                    </a:cubicBezTo>
                    <a:lnTo>
                      <a:pt x="296" y="739"/>
                    </a:lnTo>
                    <a:close/>
                    <a:moveTo>
                      <a:pt x="460" y="738"/>
                    </a:moveTo>
                    <a:cubicBezTo>
                      <a:pt x="447" y="681"/>
                      <a:pt x="447" y="681"/>
                      <a:pt x="447" y="681"/>
                    </a:cubicBezTo>
                    <a:cubicBezTo>
                      <a:pt x="449" y="680"/>
                      <a:pt x="452" y="680"/>
                      <a:pt x="454" y="679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66" y="736"/>
                      <a:pt x="463" y="737"/>
                      <a:pt x="460" y="738"/>
                    </a:cubicBezTo>
                    <a:close/>
                    <a:moveTo>
                      <a:pt x="280" y="736"/>
                    </a:moveTo>
                    <a:cubicBezTo>
                      <a:pt x="278" y="735"/>
                      <a:pt x="275" y="734"/>
                      <a:pt x="272" y="733"/>
                    </a:cubicBezTo>
                    <a:cubicBezTo>
                      <a:pt x="288" y="677"/>
                      <a:pt x="288" y="677"/>
                      <a:pt x="288" y="677"/>
                    </a:cubicBezTo>
                    <a:cubicBezTo>
                      <a:pt x="290" y="678"/>
                      <a:pt x="293" y="679"/>
                      <a:pt x="295" y="679"/>
                    </a:cubicBezTo>
                    <a:lnTo>
                      <a:pt x="280" y="736"/>
                    </a:lnTo>
                    <a:close/>
                    <a:moveTo>
                      <a:pt x="476" y="734"/>
                    </a:moveTo>
                    <a:cubicBezTo>
                      <a:pt x="460" y="678"/>
                      <a:pt x="460" y="678"/>
                      <a:pt x="460" y="678"/>
                    </a:cubicBezTo>
                    <a:cubicBezTo>
                      <a:pt x="462" y="677"/>
                      <a:pt x="465" y="676"/>
                      <a:pt x="467" y="675"/>
                    </a:cubicBezTo>
                    <a:cubicBezTo>
                      <a:pt x="484" y="731"/>
                      <a:pt x="484" y="731"/>
                      <a:pt x="484" y="731"/>
                    </a:cubicBezTo>
                    <a:cubicBezTo>
                      <a:pt x="481" y="732"/>
                      <a:pt x="479" y="733"/>
                      <a:pt x="476" y="734"/>
                    </a:cubicBezTo>
                    <a:close/>
                    <a:moveTo>
                      <a:pt x="265" y="731"/>
                    </a:moveTo>
                    <a:cubicBezTo>
                      <a:pt x="262" y="731"/>
                      <a:pt x="260" y="730"/>
                      <a:pt x="257" y="729"/>
                    </a:cubicBezTo>
                    <a:cubicBezTo>
                      <a:pt x="275" y="673"/>
                      <a:pt x="275" y="673"/>
                      <a:pt x="275" y="673"/>
                    </a:cubicBezTo>
                    <a:cubicBezTo>
                      <a:pt x="278" y="674"/>
                      <a:pt x="280" y="675"/>
                      <a:pt x="282" y="676"/>
                    </a:cubicBezTo>
                    <a:lnTo>
                      <a:pt x="265" y="731"/>
                    </a:lnTo>
                    <a:close/>
                    <a:moveTo>
                      <a:pt x="491" y="729"/>
                    </a:moveTo>
                    <a:cubicBezTo>
                      <a:pt x="473" y="674"/>
                      <a:pt x="473" y="674"/>
                      <a:pt x="473" y="674"/>
                    </a:cubicBezTo>
                    <a:cubicBezTo>
                      <a:pt x="475" y="673"/>
                      <a:pt x="477" y="672"/>
                      <a:pt x="480" y="671"/>
                    </a:cubicBezTo>
                    <a:cubicBezTo>
                      <a:pt x="499" y="726"/>
                      <a:pt x="499" y="726"/>
                      <a:pt x="499" y="726"/>
                    </a:cubicBezTo>
                    <a:cubicBezTo>
                      <a:pt x="496" y="727"/>
                      <a:pt x="494" y="728"/>
                      <a:pt x="491" y="729"/>
                    </a:cubicBezTo>
                    <a:close/>
                    <a:moveTo>
                      <a:pt x="250" y="726"/>
                    </a:moveTo>
                    <a:cubicBezTo>
                      <a:pt x="247" y="725"/>
                      <a:pt x="244" y="724"/>
                      <a:pt x="242" y="723"/>
                    </a:cubicBezTo>
                    <a:cubicBezTo>
                      <a:pt x="263" y="669"/>
                      <a:pt x="263" y="669"/>
                      <a:pt x="263" y="669"/>
                    </a:cubicBezTo>
                    <a:cubicBezTo>
                      <a:pt x="265" y="670"/>
                      <a:pt x="267" y="671"/>
                      <a:pt x="269" y="671"/>
                    </a:cubicBezTo>
                    <a:lnTo>
                      <a:pt x="250" y="726"/>
                    </a:lnTo>
                    <a:close/>
                    <a:moveTo>
                      <a:pt x="506" y="724"/>
                    </a:moveTo>
                    <a:cubicBezTo>
                      <a:pt x="485" y="669"/>
                      <a:pt x="485" y="669"/>
                      <a:pt x="485" y="669"/>
                    </a:cubicBezTo>
                    <a:cubicBezTo>
                      <a:pt x="488" y="668"/>
                      <a:pt x="490" y="667"/>
                      <a:pt x="492" y="667"/>
                    </a:cubicBezTo>
                    <a:cubicBezTo>
                      <a:pt x="514" y="721"/>
                      <a:pt x="514" y="721"/>
                      <a:pt x="514" y="721"/>
                    </a:cubicBezTo>
                    <a:cubicBezTo>
                      <a:pt x="511" y="722"/>
                      <a:pt x="509" y="723"/>
                      <a:pt x="506" y="724"/>
                    </a:cubicBezTo>
                    <a:close/>
                    <a:moveTo>
                      <a:pt x="235" y="721"/>
                    </a:moveTo>
                    <a:cubicBezTo>
                      <a:pt x="232" y="720"/>
                      <a:pt x="230" y="719"/>
                      <a:pt x="227" y="718"/>
                    </a:cubicBezTo>
                    <a:cubicBezTo>
                      <a:pt x="250" y="664"/>
                      <a:pt x="250" y="664"/>
                      <a:pt x="250" y="664"/>
                    </a:cubicBezTo>
                    <a:cubicBezTo>
                      <a:pt x="252" y="665"/>
                      <a:pt x="255" y="666"/>
                      <a:pt x="257" y="667"/>
                    </a:cubicBezTo>
                    <a:lnTo>
                      <a:pt x="235" y="721"/>
                    </a:lnTo>
                    <a:close/>
                    <a:moveTo>
                      <a:pt x="521" y="718"/>
                    </a:moveTo>
                    <a:cubicBezTo>
                      <a:pt x="498" y="664"/>
                      <a:pt x="498" y="664"/>
                      <a:pt x="498" y="664"/>
                    </a:cubicBezTo>
                    <a:cubicBezTo>
                      <a:pt x="500" y="663"/>
                      <a:pt x="502" y="662"/>
                      <a:pt x="504" y="661"/>
                    </a:cubicBezTo>
                    <a:cubicBezTo>
                      <a:pt x="529" y="715"/>
                      <a:pt x="529" y="715"/>
                      <a:pt x="529" y="715"/>
                    </a:cubicBezTo>
                    <a:cubicBezTo>
                      <a:pt x="526" y="716"/>
                      <a:pt x="523" y="717"/>
                      <a:pt x="521" y="718"/>
                    </a:cubicBezTo>
                    <a:close/>
                    <a:moveTo>
                      <a:pt x="220" y="715"/>
                    </a:moveTo>
                    <a:cubicBezTo>
                      <a:pt x="218" y="713"/>
                      <a:pt x="215" y="712"/>
                      <a:pt x="213" y="711"/>
                    </a:cubicBezTo>
                    <a:cubicBezTo>
                      <a:pt x="238" y="658"/>
                      <a:pt x="238" y="658"/>
                      <a:pt x="238" y="658"/>
                    </a:cubicBezTo>
                    <a:cubicBezTo>
                      <a:pt x="240" y="659"/>
                      <a:pt x="242" y="660"/>
                      <a:pt x="245" y="661"/>
                    </a:cubicBezTo>
                    <a:lnTo>
                      <a:pt x="220" y="715"/>
                    </a:lnTo>
                    <a:close/>
                    <a:moveTo>
                      <a:pt x="535" y="712"/>
                    </a:moveTo>
                    <a:cubicBezTo>
                      <a:pt x="510" y="659"/>
                      <a:pt x="510" y="659"/>
                      <a:pt x="510" y="659"/>
                    </a:cubicBezTo>
                    <a:cubicBezTo>
                      <a:pt x="512" y="658"/>
                      <a:pt x="514" y="657"/>
                      <a:pt x="517" y="656"/>
                    </a:cubicBezTo>
                    <a:cubicBezTo>
                      <a:pt x="543" y="708"/>
                      <a:pt x="543" y="708"/>
                      <a:pt x="543" y="708"/>
                    </a:cubicBezTo>
                    <a:cubicBezTo>
                      <a:pt x="540" y="709"/>
                      <a:pt x="538" y="710"/>
                      <a:pt x="535" y="712"/>
                    </a:cubicBezTo>
                    <a:close/>
                    <a:moveTo>
                      <a:pt x="206" y="708"/>
                    </a:moveTo>
                    <a:cubicBezTo>
                      <a:pt x="203" y="706"/>
                      <a:pt x="201" y="705"/>
                      <a:pt x="198" y="704"/>
                    </a:cubicBezTo>
                    <a:cubicBezTo>
                      <a:pt x="226" y="652"/>
                      <a:pt x="226" y="652"/>
                      <a:pt x="226" y="652"/>
                    </a:cubicBezTo>
                    <a:cubicBezTo>
                      <a:pt x="228" y="653"/>
                      <a:pt x="230" y="654"/>
                      <a:pt x="232" y="656"/>
                    </a:cubicBezTo>
                    <a:lnTo>
                      <a:pt x="206" y="708"/>
                    </a:lnTo>
                    <a:close/>
                    <a:moveTo>
                      <a:pt x="549" y="704"/>
                    </a:moveTo>
                    <a:cubicBezTo>
                      <a:pt x="522" y="653"/>
                      <a:pt x="522" y="653"/>
                      <a:pt x="522" y="653"/>
                    </a:cubicBezTo>
                    <a:cubicBezTo>
                      <a:pt x="524" y="652"/>
                      <a:pt x="526" y="650"/>
                      <a:pt x="528" y="649"/>
                    </a:cubicBezTo>
                    <a:cubicBezTo>
                      <a:pt x="557" y="700"/>
                      <a:pt x="557" y="700"/>
                      <a:pt x="557" y="700"/>
                    </a:cubicBezTo>
                    <a:cubicBezTo>
                      <a:pt x="554" y="702"/>
                      <a:pt x="552" y="703"/>
                      <a:pt x="549" y="704"/>
                    </a:cubicBezTo>
                    <a:close/>
                    <a:moveTo>
                      <a:pt x="192" y="700"/>
                    </a:moveTo>
                    <a:cubicBezTo>
                      <a:pt x="189" y="699"/>
                      <a:pt x="187" y="697"/>
                      <a:pt x="184" y="696"/>
                    </a:cubicBezTo>
                    <a:cubicBezTo>
                      <a:pt x="214" y="646"/>
                      <a:pt x="214" y="646"/>
                      <a:pt x="214" y="646"/>
                    </a:cubicBezTo>
                    <a:cubicBezTo>
                      <a:pt x="216" y="647"/>
                      <a:pt x="218" y="648"/>
                      <a:pt x="221" y="649"/>
                    </a:cubicBezTo>
                    <a:lnTo>
                      <a:pt x="192" y="700"/>
                    </a:lnTo>
                    <a:close/>
                    <a:moveTo>
                      <a:pt x="563" y="697"/>
                    </a:moveTo>
                    <a:cubicBezTo>
                      <a:pt x="534" y="646"/>
                      <a:pt x="534" y="646"/>
                      <a:pt x="534" y="646"/>
                    </a:cubicBezTo>
                    <a:cubicBezTo>
                      <a:pt x="536" y="645"/>
                      <a:pt x="538" y="644"/>
                      <a:pt x="540" y="642"/>
                    </a:cubicBezTo>
                    <a:cubicBezTo>
                      <a:pt x="571" y="692"/>
                      <a:pt x="571" y="692"/>
                      <a:pt x="571" y="692"/>
                    </a:cubicBezTo>
                    <a:cubicBezTo>
                      <a:pt x="568" y="694"/>
                      <a:pt x="566" y="695"/>
                      <a:pt x="563" y="697"/>
                    </a:cubicBezTo>
                    <a:close/>
                    <a:moveTo>
                      <a:pt x="178" y="692"/>
                    </a:moveTo>
                    <a:cubicBezTo>
                      <a:pt x="176" y="691"/>
                      <a:pt x="173" y="689"/>
                      <a:pt x="171" y="688"/>
                    </a:cubicBezTo>
                    <a:cubicBezTo>
                      <a:pt x="203" y="638"/>
                      <a:pt x="203" y="638"/>
                      <a:pt x="203" y="638"/>
                    </a:cubicBezTo>
                    <a:cubicBezTo>
                      <a:pt x="205" y="640"/>
                      <a:pt x="207" y="641"/>
                      <a:pt x="209" y="642"/>
                    </a:cubicBezTo>
                    <a:lnTo>
                      <a:pt x="178" y="692"/>
                    </a:lnTo>
                    <a:close/>
                    <a:moveTo>
                      <a:pt x="577" y="688"/>
                    </a:moveTo>
                    <a:cubicBezTo>
                      <a:pt x="545" y="639"/>
                      <a:pt x="545" y="639"/>
                      <a:pt x="545" y="639"/>
                    </a:cubicBezTo>
                    <a:cubicBezTo>
                      <a:pt x="547" y="638"/>
                      <a:pt x="549" y="637"/>
                      <a:pt x="551" y="635"/>
                    </a:cubicBezTo>
                    <a:cubicBezTo>
                      <a:pt x="584" y="684"/>
                      <a:pt x="584" y="684"/>
                      <a:pt x="584" y="684"/>
                    </a:cubicBezTo>
                    <a:cubicBezTo>
                      <a:pt x="581" y="685"/>
                      <a:pt x="579" y="687"/>
                      <a:pt x="577" y="688"/>
                    </a:cubicBezTo>
                    <a:close/>
                    <a:moveTo>
                      <a:pt x="165" y="684"/>
                    </a:moveTo>
                    <a:cubicBezTo>
                      <a:pt x="163" y="682"/>
                      <a:pt x="160" y="680"/>
                      <a:pt x="158" y="679"/>
                    </a:cubicBezTo>
                    <a:cubicBezTo>
                      <a:pt x="192" y="631"/>
                      <a:pt x="192" y="631"/>
                      <a:pt x="192" y="631"/>
                    </a:cubicBezTo>
                    <a:cubicBezTo>
                      <a:pt x="194" y="632"/>
                      <a:pt x="196" y="634"/>
                      <a:pt x="198" y="635"/>
                    </a:cubicBezTo>
                    <a:lnTo>
                      <a:pt x="165" y="684"/>
                    </a:lnTo>
                    <a:close/>
                    <a:moveTo>
                      <a:pt x="590" y="680"/>
                    </a:moveTo>
                    <a:cubicBezTo>
                      <a:pt x="556" y="632"/>
                      <a:pt x="556" y="632"/>
                      <a:pt x="556" y="632"/>
                    </a:cubicBezTo>
                    <a:cubicBezTo>
                      <a:pt x="558" y="630"/>
                      <a:pt x="560" y="629"/>
                      <a:pt x="562" y="628"/>
                    </a:cubicBezTo>
                    <a:cubicBezTo>
                      <a:pt x="597" y="675"/>
                      <a:pt x="597" y="675"/>
                      <a:pt x="597" y="675"/>
                    </a:cubicBezTo>
                    <a:cubicBezTo>
                      <a:pt x="594" y="676"/>
                      <a:pt x="592" y="678"/>
                      <a:pt x="590" y="680"/>
                    </a:cubicBezTo>
                    <a:close/>
                    <a:moveTo>
                      <a:pt x="152" y="674"/>
                    </a:moveTo>
                    <a:cubicBezTo>
                      <a:pt x="150" y="673"/>
                      <a:pt x="147" y="671"/>
                      <a:pt x="145" y="669"/>
                    </a:cubicBezTo>
                    <a:cubicBezTo>
                      <a:pt x="181" y="623"/>
                      <a:pt x="181" y="623"/>
                      <a:pt x="181" y="623"/>
                    </a:cubicBezTo>
                    <a:cubicBezTo>
                      <a:pt x="183" y="624"/>
                      <a:pt x="185" y="626"/>
                      <a:pt x="187" y="627"/>
                    </a:cubicBezTo>
                    <a:lnTo>
                      <a:pt x="152" y="674"/>
                    </a:lnTo>
                    <a:close/>
                    <a:moveTo>
                      <a:pt x="603" y="670"/>
                    </a:moveTo>
                    <a:cubicBezTo>
                      <a:pt x="567" y="624"/>
                      <a:pt x="567" y="624"/>
                      <a:pt x="567" y="624"/>
                    </a:cubicBezTo>
                    <a:cubicBezTo>
                      <a:pt x="569" y="622"/>
                      <a:pt x="571" y="621"/>
                      <a:pt x="573" y="619"/>
                    </a:cubicBezTo>
                    <a:cubicBezTo>
                      <a:pt x="609" y="665"/>
                      <a:pt x="609" y="665"/>
                      <a:pt x="609" y="665"/>
                    </a:cubicBezTo>
                    <a:cubicBezTo>
                      <a:pt x="607" y="667"/>
                      <a:pt x="605" y="668"/>
                      <a:pt x="603" y="670"/>
                    </a:cubicBezTo>
                    <a:close/>
                    <a:moveTo>
                      <a:pt x="139" y="665"/>
                    </a:moveTo>
                    <a:cubicBezTo>
                      <a:pt x="137" y="663"/>
                      <a:pt x="135" y="661"/>
                      <a:pt x="133" y="659"/>
                    </a:cubicBezTo>
                    <a:cubicBezTo>
                      <a:pt x="171" y="614"/>
                      <a:pt x="171" y="614"/>
                      <a:pt x="171" y="614"/>
                    </a:cubicBezTo>
                    <a:cubicBezTo>
                      <a:pt x="172" y="616"/>
                      <a:pt x="174" y="618"/>
                      <a:pt x="176" y="619"/>
                    </a:cubicBezTo>
                    <a:lnTo>
                      <a:pt x="139" y="665"/>
                    </a:lnTo>
                    <a:close/>
                    <a:moveTo>
                      <a:pt x="615" y="660"/>
                    </a:move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9" y="614"/>
                      <a:pt x="581" y="612"/>
                      <a:pt x="583" y="611"/>
                    </a:cubicBezTo>
                    <a:cubicBezTo>
                      <a:pt x="621" y="655"/>
                      <a:pt x="621" y="655"/>
                      <a:pt x="621" y="655"/>
                    </a:cubicBezTo>
                    <a:cubicBezTo>
                      <a:pt x="619" y="656"/>
                      <a:pt x="617" y="658"/>
                      <a:pt x="615" y="660"/>
                    </a:cubicBezTo>
                    <a:close/>
                    <a:moveTo>
                      <a:pt x="127" y="654"/>
                    </a:moveTo>
                    <a:cubicBezTo>
                      <a:pt x="125" y="652"/>
                      <a:pt x="123" y="651"/>
                      <a:pt x="121" y="649"/>
                    </a:cubicBezTo>
                    <a:cubicBezTo>
                      <a:pt x="161" y="606"/>
                      <a:pt x="161" y="606"/>
                      <a:pt x="161" y="606"/>
                    </a:cubicBezTo>
                    <a:cubicBezTo>
                      <a:pt x="162" y="607"/>
                      <a:pt x="164" y="609"/>
                      <a:pt x="166" y="610"/>
                    </a:cubicBezTo>
                    <a:lnTo>
                      <a:pt x="127" y="654"/>
                    </a:lnTo>
                    <a:close/>
                    <a:moveTo>
                      <a:pt x="627" y="650"/>
                    </a:moveTo>
                    <a:cubicBezTo>
                      <a:pt x="587" y="607"/>
                      <a:pt x="587" y="607"/>
                      <a:pt x="587" y="607"/>
                    </a:cubicBezTo>
                    <a:cubicBezTo>
                      <a:pt x="589" y="605"/>
                      <a:pt x="591" y="603"/>
                      <a:pt x="593" y="602"/>
                    </a:cubicBezTo>
                    <a:cubicBezTo>
                      <a:pt x="633" y="644"/>
                      <a:pt x="633" y="644"/>
                      <a:pt x="633" y="644"/>
                    </a:cubicBezTo>
                    <a:cubicBezTo>
                      <a:pt x="631" y="646"/>
                      <a:pt x="629" y="648"/>
                      <a:pt x="627" y="650"/>
                    </a:cubicBezTo>
                    <a:close/>
                    <a:moveTo>
                      <a:pt x="116" y="644"/>
                    </a:moveTo>
                    <a:cubicBezTo>
                      <a:pt x="114" y="642"/>
                      <a:pt x="111" y="640"/>
                      <a:pt x="109" y="638"/>
                    </a:cubicBezTo>
                    <a:cubicBezTo>
                      <a:pt x="151" y="596"/>
                      <a:pt x="151" y="596"/>
                      <a:pt x="151" y="596"/>
                    </a:cubicBezTo>
                    <a:cubicBezTo>
                      <a:pt x="153" y="598"/>
                      <a:pt x="154" y="600"/>
                      <a:pt x="156" y="601"/>
                    </a:cubicBezTo>
                    <a:lnTo>
                      <a:pt x="116" y="644"/>
                    </a:lnTo>
                    <a:close/>
                    <a:moveTo>
                      <a:pt x="638" y="639"/>
                    </a:moveTo>
                    <a:cubicBezTo>
                      <a:pt x="597" y="597"/>
                      <a:pt x="597" y="597"/>
                      <a:pt x="597" y="597"/>
                    </a:cubicBezTo>
                    <a:cubicBezTo>
                      <a:pt x="599" y="596"/>
                      <a:pt x="601" y="594"/>
                      <a:pt x="602" y="592"/>
                    </a:cubicBezTo>
                    <a:cubicBezTo>
                      <a:pt x="644" y="633"/>
                      <a:pt x="644" y="633"/>
                      <a:pt x="644" y="633"/>
                    </a:cubicBezTo>
                    <a:cubicBezTo>
                      <a:pt x="642" y="635"/>
                      <a:pt x="640" y="637"/>
                      <a:pt x="638" y="639"/>
                    </a:cubicBezTo>
                    <a:close/>
                    <a:moveTo>
                      <a:pt x="104" y="632"/>
                    </a:moveTo>
                    <a:cubicBezTo>
                      <a:pt x="102" y="630"/>
                      <a:pt x="100" y="628"/>
                      <a:pt x="98" y="626"/>
                    </a:cubicBezTo>
                    <a:cubicBezTo>
                      <a:pt x="142" y="587"/>
                      <a:pt x="142" y="587"/>
                      <a:pt x="142" y="587"/>
                    </a:cubicBezTo>
                    <a:cubicBezTo>
                      <a:pt x="143" y="588"/>
                      <a:pt x="145" y="590"/>
                      <a:pt x="147" y="592"/>
                    </a:cubicBezTo>
                    <a:lnTo>
                      <a:pt x="104" y="632"/>
                    </a:lnTo>
                    <a:close/>
                    <a:moveTo>
                      <a:pt x="649" y="627"/>
                    </a:moveTo>
                    <a:cubicBezTo>
                      <a:pt x="606" y="588"/>
                      <a:pt x="606" y="588"/>
                      <a:pt x="606" y="588"/>
                    </a:cubicBezTo>
                    <a:cubicBezTo>
                      <a:pt x="608" y="586"/>
                      <a:pt x="610" y="584"/>
                      <a:pt x="611" y="582"/>
                    </a:cubicBezTo>
                    <a:cubicBezTo>
                      <a:pt x="655" y="621"/>
                      <a:pt x="655" y="621"/>
                      <a:pt x="655" y="621"/>
                    </a:cubicBezTo>
                    <a:cubicBezTo>
                      <a:pt x="653" y="623"/>
                      <a:pt x="651" y="625"/>
                      <a:pt x="649" y="627"/>
                    </a:cubicBezTo>
                    <a:close/>
                    <a:moveTo>
                      <a:pt x="94" y="621"/>
                    </a:moveTo>
                    <a:cubicBezTo>
                      <a:pt x="92" y="619"/>
                      <a:pt x="90" y="616"/>
                      <a:pt x="88" y="614"/>
                    </a:cubicBezTo>
                    <a:cubicBezTo>
                      <a:pt x="133" y="577"/>
                      <a:pt x="133" y="577"/>
                      <a:pt x="133" y="577"/>
                    </a:cubicBezTo>
                    <a:cubicBezTo>
                      <a:pt x="134" y="578"/>
                      <a:pt x="136" y="580"/>
                      <a:pt x="138" y="582"/>
                    </a:cubicBezTo>
                    <a:lnTo>
                      <a:pt x="94" y="621"/>
                    </a:lnTo>
                    <a:close/>
                    <a:moveTo>
                      <a:pt x="660" y="616"/>
                    </a:moveTo>
                    <a:cubicBezTo>
                      <a:pt x="615" y="578"/>
                      <a:pt x="615" y="578"/>
                      <a:pt x="615" y="578"/>
                    </a:cubicBezTo>
                    <a:cubicBezTo>
                      <a:pt x="617" y="576"/>
                      <a:pt x="618" y="574"/>
                      <a:pt x="620" y="572"/>
                    </a:cubicBezTo>
                    <a:cubicBezTo>
                      <a:pt x="665" y="609"/>
                      <a:pt x="665" y="609"/>
                      <a:pt x="665" y="609"/>
                    </a:cubicBezTo>
                    <a:cubicBezTo>
                      <a:pt x="664" y="611"/>
                      <a:pt x="662" y="613"/>
                      <a:pt x="660" y="616"/>
                    </a:cubicBezTo>
                    <a:close/>
                    <a:moveTo>
                      <a:pt x="83" y="609"/>
                    </a:moveTo>
                    <a:cubicBezTo>
                      <a:pt x="82" y="606"/>
                      <a:pt x="80" y="604"/>
                      <a:pt x="78" y="602"/>
                    </a:cubicBezTo>
                    <a:cubicBezTo>
                      <a:pt x="124" y="566"/>
                      <a:pt x="124" y="566"/>
                      <a:pt x="124" y="566"/>
                    </a:cubicBezTo>
                    <a:cubicBezTo>
                      <a:pt x="126" y="568"/>
                      <a:pt x="127" y="570"/>
                      <a:pt x="129" y="572"/>
                    </a:cubicBezTo>
                    <a:lnTo>
                      <a:pt x="83" y="609"/>
                    </a:lnTo>
                    <a:close/>
                    <a:moveTo>
                      <a:pt x="670" y="603"/>
                    </a:moveTo>
                    <a:cubicBezTo>
                      <a:pt x="624" y="567"/>
                      <a:pt x="624" y="567"/>
                      <a:pt x="624" y="567"/>
                    </a:cubicBezTo>
                    <a:cubicBezTo>
                      <a:pt x="625" y="565"/>
                      <a:pt x="627" y="563"/>
                      <a:pt x="628" y="561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3" y="599"/>
                      <a:pt x="672" y="601"/>
                      <a:pt x="670" y="603"/>
                    </a:cubicBezTo>
                    <a:close/>
                    <a:moveTo>
                      <a:pt x="74" y="596"/>
                    </a:moveTo>
                    <a:cubicBezTo>
                      <a:pt x="72" y="594"/>
                      <a:pt x="70" y="591"/>
                      <a:pt x="69" y="589"/>
                    </a:cubicBezTo>
                    <a:cubicBezTo>
                      <a:pt x="116" y="555"/>
                      <a:pt x="116" y="555"/>
                      <a:pt x="116" y="555"/>
                    </a:cubicBezTo>
                    <a:cubicBezTo>
                      <a:pt x="118" y="557"/>
                      <a:pt x="119" y="559"/>
                      <a:pt x="121" y="561"/>
                    </a:cubicBezTo>
                    <a:lnTo>
                      <a:pt x="74" y="596"/>
                    </a:lnTo>
                    <a:close/>
                    <a:moveTo>
                      <a:pt x="679" y="590"/>
                    </a:moveTo>
                    <a:cubicBezTo>
                      <a:pt x="632" y="557"/>
                      <a:pt x="632" y="557"/>
                      <a:pt x="632" y="557"/>
                    </a:cubicBezTo>
                    <a:cubicBezTo>
                      <a:pt x="633" y="555"/>
                      <a:pt x="635" y="553"/>
                      <a:pt x="636" y="551"/>
                    </a:cubicBezTo>
                    <a:cubicBezTo>
                      <a:pt x="684" y="583"/>
                      <a:pt x="684" y="583"/>
                      <a:pt x="684" y="583"/>
                    </a:cubicBezTo>
                    <a:cubicBezTo>
                      <a:pt x="683" y="586"/>
                      <a:pt x="681" y="588"/>
                      <a:pt x="679" y="590"/>
                    </a:cubicBezTo>
                    <a:close/>
                    <a:moveTo>
                      <a:pt x="65" y="583"/>
                    </a:moveTo>
                    <a:cubicBezTo>
                      <a:pt x="63" y="581"/>
                      <a:pt x="61" y="578"/>
                      <a:pt x="60" y="576"/>
                    </a:cubicBezTo>
                    <a:cubicBezTo>
                      <a:pt x="109" y="544"/>
                      <a:pt x="109" y="544"/>
                      <a:pt x="109" y="544"/>
                    </a:cubicBezTo>
                    <a:cubicBezTo>
                      <a:pt x="110" y="546"/>
                      <a:pt x="112" y="548"/>
                      <a:pt x="113" y="550"/>
                    </a:cubicBezTo>
                    <a:lnTo>
                      <a:pt x="65" y="583"/>
                    </a:lnTo>
                    <a:close/>
                    <a:moveTo>
                      <a:pt x="688" y="577"/>
                    </a:moveTo>
                    <a:cubicBezTo>
                      <a:pt x="639" y="545"/>
                      <a:pt x="639" y="545"/>
                      <a:pt x="639" y="545"/>
                    </a:cubicBezTo>
                    <a:cubicBezTo>
                      <a:pt x="641" y="543"/>
                      <a:pt x="642" y="541"/>
                      <a:pt x="643" y="539"/>
                    </a:cubicBezTo>
                    <a:cubicBezTo>
                      <a:pt x="693" y="570"/>
                      <a:pt x="693" y="570"/>
                      <a:pt x="693" y="570"/>
                    </a:cubicBezTo>
                    <a:cubicBezTo>
                      <a:pt x="691" y="572"/>
                      <a:pt x="690" y="575"/>
                      <a:pt x="688" y="577"/>
                    </a:cubicBezTo>
                    <a:close/>
                    <a:moveTo>
                      <a:pt x="56" y="570"/>
                    </a:moveTo>
                    <a:cubicBezTo>
                      <a:pt x="54" y="567"/>
                      <a:pt x="53" y="565"/>
                      <a:pt x="52" y="562"/>
                    </a:cubicBezTo>
                    <a:cubicBezTo>
                      <a:pt x="102" y="533"/>
                      <a:pt x="102" y="533"/>
                      <a:pt x="102" y="533"/>
                    </a:cubicBezTo>
                    <a:cubicBezTo>
                      <a:pt x="103" y="535"/>
                      <a:pt x="104" y="537"/>
                      <a:pt x="106" y="539"/>
                    </a:cubicBezTo>
                    <a:lnTo>
                      <a:pt x="56" y="570"/>
                    </a:lnTo>
                    <a:close/>
                    <a:moveTo>
                      <a:pt x="697" y="564"/>
                    </a:moveTo>
                    <a:cubicBezTo>
                      <a:pt x="646" y="534"/>
                      <a:pt x="646" y="534"/>
                      <a:pt x="646" y="534"/>
                    </a:cubicBezTo>
                    <a:cubicBezTo>
                      <a:pt x="648" y="532"/>
                      <a:pt x="649" y="530"/>
                      <a:pt x="650" y="528"/>
                    </a:cubicBezTo>
                    <a:cubicBezTo>
                      <a:pt x="701" y="556"/>
                      <a:pt x="701" y="556"/>
                      <a:pt x="701" y="556"/>
                    </a:cubicBezTo>
                    <a:cubicBezTo>
                      <a:pt x="700" y="559"/>
                      <a:pt x="698" y="561"/>
                      <a:pt x="697" y="564"/>
                    </a:cubicBezTo>
                    <a:close/>
                    <a:moveTo>
                      <a:pt x="48" y="556"/>
                    </a:moveTo>
                    <a:cubicBezTo>
                      <a:pt x="47" y="554"/>
                      <a:pt x="45" y="551"/>
                      <a:pt x="44" y="549"/>
                    </a:cubicBezTo>
                    <a:cubicBezTo>
                      <a:pt x="95" y="521"/>
                      <a:pt x="95" y="521"/>
                      <a:pt x="95" y="521"/>
                    </a:cubicBezTo>
                    <a:cubicBezTo>
                      <a:pt x="97" y="523"/>
                      <a:pt x="98" y="525"/>
                      <a:pt x="99" y="528"/>
                    </a:cubicBezTo>
                    <a:lnTo>
                      <a:pt x="48" y="556"/>
                    </a:lnTo>
                    <a:close/>
                    <a:moveTo>
                      <a:pt x="704" y="550"/>
                    </a:moveTo>
                    <a:cubicBezTo>
                      <a:pt x="653" y="522"/>
                      <a:pt x="653" y="522"/>
                      <a:pt x="653" y="522"/>
                    </a:cubicBezTo>
                    <a:cubicBezTo>
                      <a:pt x="654" y="520"/>
                      <a:pt x="655" y="518"/>
                      <a:pt x="656" y="516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07" y="545"/>
                      <a:pt x="706" y="547"/>
                      <a:pt x="704" y="550"/>
                    </a:cubicBezTo>
                    <a:close/>
                    <a:moveTo>
                      <a:pt x="40" y="542"/>
                    </a:moveTo>
                    <a:cubicBezTo>
                      <a:pt x="39" y="540"/>
                      <a:pt x="38" y="537"/>
                      <a:pt x="37" y="534"/>
                    </a:cubicBezTo>
                    <a:cubicBezTo>
                      <a:pt x="89" y="509"/>
                      <a:pt x="89" y="509"/>
                      <a:pt x="89" y="509"/>
                    </a:cubicBezTo>
                    <a:cubicBezTo>
                      <a:pt x="91" y="511"/>
                      <a:pt x="92" y="514"/>
                      <a:pt x="93" y="516"/>
                    </a:cubicBezTo>
                    <a:lnTo>
                      <a:pt x="40" y="542"/>
                    </a:lnTo>
                    <a:close/>
                    <a:moveTo>
                      <a:pt x="712" y="536"/>
                    </a:moveTo>
                    <a:cubicBezTo>
                      <a:pt x="659" y="510"/>
                      <a:pt x="659" y="510"/>
                      <a:pt x="659" y="510"/>
                    </a:cubicBezTo>
                    <a:cubicBezTo>
                      <a:pt x="660" y="508"/>
                      <a:pt x="661" y="506"/>
                      <a:pt x="662" y="504"/>
                    </a:cubicBezTo>
                    <a:cubicBezTo>
                      <a:pt x="715" y="528"/>
                      <a:pt x="715" y="528"/>
                      <a:pt x="715" y="528"/>
                    </a:cubicBezTo>
                    <a:cubicBezTo>
                      <a:pt x="714" y="531"/>
                      <a:pt x="713" y="533"/>
                      <a:pt x="712" y="536"/>
                    </a:cubicBezTo>
                    <a:close/>
                    <a:moveTo>
                      <a:pt x="34" y="528"/>
                    </a:moveTo>
                    <a:cubicBezTo>
                      <a:pt x="32" y="525"/>
                      <a:pt x="31" y="523"/>
                      <a:pt x="30" y="520"/>
                    </a:cubicBezTo>
                    <a:cubicBezTo>
                      <a:pt x="84" y="497"/>
                      <a:pt x="84" y="497"/>
                      <a:pt x="84" y="497"/>
                    </a:cubicBezTo>
                    <a:cubicBezTo>
                      <a:pt x="85" y="499"/>
                      <a:pt x="86" y="502"/>
                      <a:pt x="87" y="504"/>
                    </a:cubicBezTo>
                    <a:lnTo>
                      <a:pt x="34" y="528"/>
                    </a:lnTo>
                    <a:close/>
                    <a:moveTo>
                      <a:pt x="718" y="521"/>
                    </a:moveTo>
                    <a:cubicBezTo>
                      <a:pt x="665" y="498"/>
                      <a:pt x="665" y="498"/>
                      <a:pt x="665" y="498"/>
                    </a:cubicBezTo>
                    <a:cubicBezTo>
                      <a:pt x="666" y="496"/>
                      <a:pt x="666" y="494"/>
                      <a:pt x="667" y="491"/>
                    </a:cubicBezTo>
                    <a:cubicBezTo>
                      <a:pt x="722" y="513"/>
                      <a:pt x="722" y="513"/>
                      <a:pt x="722" y="513"/>
                    </a:cubicBezTo>
                    <a:cubicBezTo>
                      <a:pt x="721" y="516"/>
                      <a:pt x="719" y="519"/>
                      <a:pt x="718" y="521"/>
                    </a:cubicBezTo>
                    <a:close/>
                    <a:moveTo>
                      <a:pt x="27" y="513"/>
                    </a:moveTo>
                    <a:cubicBezTo>
                      <a:pt x="26" y="511"/>
                      <a:pt x="25" y="508"/>
                      <a:pt x="24" y="505"/>
                    </a:cubicBezTo>
                    <a:cubicBezTo>
                      <a:pt x="79" y="485"/>
                      <a:pt x="79" y="485"/>
                      <a:pt x="79" y="485"/>
                    </a:cubicBezTo>
                    <a:cubicBezTo>
                      <a:pt x="80" y="487"/>
                      <a:pt x="81" y="489"/>
                      <a:pt x="82" y="491"/>
                    </a:cubicBezTo>
                    <a:lnTo>
                      <a:pt x="27" y="513"/>
                    </a:lnTo>
                    <a:close/>
                    <a:moveTo>
                      <a:pt x="724" y="506"/>
                    </a:moveTo>
                    <a:cubicBezTo>
                      <a:pt x="670" y="486"/>
                      <a:pt x="670" y="486"/>
                      <a:pt x="670" y="486"/>
                    </a:cubicBezTo>
                    <a:cubicBezTo>
                      <a:pt x="670" y="483"/>
                      <a:pt x="671" y="481"/>
                      <a:pt x="672" y="479"/>
                    </a:cubicBezTo>
                    <a:cubicBezTo>
                      <a:pt x="727" y="498"/>
                      <a:pt x="727" y="498"/>
                      <a:pt x="727" y="498"/>
                    </a:cubicBezTo>
                    <a:cubicBezTo>
                      <a:pt x="726" y="501"/>
                      <a:pt x="725" y="504"/>
                      <a:pt x="724" y="506"/>
                    </a:cubicBezTo>
                    <a:close/>
                    <a:moveTo>
                      <a:pt x="22" y="498"/>
                    </a:moveTo>
                    <a:cubicBezTo>
                      <a:pt x="21" y="496"/>
                      <a:pt x="20" y="493"/>
                      <a:pt x="19" y="490"/>
                    </a:cubicBezTo>
                    <a:cubicBezTo>
                      <a:pt x="75" y="472"/>
                      <a:pt x="75" y="472"/>
                      <a:pt x="75" y="472"/>
                    </a:cubicBezTo>
                    <a:cubicBezTo>
                      <a:pt x="75" y="474"/>
                      <a:pt x="76" y="477"/>
                      <a:pt x="77" y="479"/>
                    </a:cubicBezTo>
                    <a:lnTo>
                      <a:pt x="22" y="498"/>
                    </a:lnTo>
                    <a:close/>
                    <a:moveTo>
                      <a:pt x="730" y="491"/>
                    </a:moveTo>
                    <a:cubicBezTo>
                      <a:pt x="674" y="473"/>
                      <a:pt x="674" y="473"/>
                      <a:pt x="674" y="473"/>
                    </a:cubicBezTo>
                    <a:cubicBezTo>
                      <a:pt x="675" y="471"/>
                      <a:pt x="676" y="468"/>
                      <a:pt x="676" y="466"/>
                    </a:cubicBezTo>
                    <a:cubicBezTo>
                      <a:pt x="732" y="483"/>
                      <a:pt x="732" y="483"/>
                      <a:pt x="732" y="483"/>
                    </a:cubicBezTo>
                    <a:cubicBezTo>
                      <a:pt x="731" y="486"/>
                      <a:pt x="731" y="489"/>
                      <a:pt x="730" y="491"/>
                    </a:cubicBezTo>
                    <a:close/>
                    <a:moveTo>
                      <a:pt x="17" y="483"/>
                    </a:moveTo>
                    <a:cubicBezTo>
                      <a:pt x="16" y="481"/>
                      <a:pt x="15" y="478"/>
                      <a:pt x="14" y="475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71" y="462"/>
                      <a:pt x="72" y="464"/>
                      <a:pt x="73" y="466"/>
                    </a:cubicBezTo>
                    <a:lnTo>
                      <a:pt x="17" y="483"/>
                    </a:lnTo>
                    <a:close/>
                    <a:moveTo>
                      <a:pt x="734" y="476"/>
                    </a:moveTo>
                    <a:cubicBezTo>
                      <a:pt x="678" y="460"/>
                      <a:pt x="678" y="460"/>
                      <a:pt x="678" y="460"/>
                    </a:cubicBezTo>
                    <a:cubicBezTo>
                      <a:pt x="679" y="458"/>
                      <a:pt x="679" y="456"/>
                      <a:pt x="680" y="453"/>
                    </a:cubicBezTo>
                    <a:cubicBezTo>
                      <a:pt x="737" y="468"/>
                      <a:pt x="737" y="468"/>
                      <a:pt x="737" y="468"/>
                    </a:cubicBezTo>
                    <a:cubicBezTo>
                      <a:pt x="736" y="471"/>
                      <a:pt x="735" y="473"/>
                      <a:pt x="734" y="476"/>
                    </a:cubicBezTo>
                    <a:close/>
                    <a:moveTo>
                      <a:pt x="12" y="468"/>
                    </a:moveTo>
                    <a:cubicBezTo>
                      <a:pt x="12" y="465"/>
                      <a:pt x="11" y="463"/>
                      <a:pt x="10" y="460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9"/>
                      <a:pt x="68" y="451"/>
                      <a:pt x="69" y="453"/>
                    </a:cubicBezTo>
                    <a:lnTo>
                      <a:pt x="12" y="468"/>
                    </a:lnTo>
                    <a:close/>
                    <a:moveTo>
                      <a:pt x="738" y="461"/>
                    </a:move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2" y="445"/>
                      <a:pt x="683" y="443"/>
                      <a:pt x="683" y="440"/>
                    </a:cubicBezTo>
                    <a:cubicBezTo>
                      <a:pt x="740" y="452"/>
                      <a:pt x="740" y="452"/>
                      <a:pt x="740" y="452"/>
                    </a:cubicBezTo>
                    <a:cubicBezTo>
                      <a:pt x="740" y="455"/>
                      <a:pt x="739" y="458"/>
                      <a:pt x="738" y="461"/>
                    </a:cubicBezTo>
                    <a:close/>
                    <a:moveTo>
                      <a:pt x="9" y="453"/>
                    </a:moveTo>
                    <a:cubicBezTo>
                      <a:pt x="8" y="450"/>
                      <a:pt x="8" y="447"/>
                      <a:pt x="7" y="444"/>
                    </a:cubicBez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6"/>
                      <a:pt x="65" y="438"/>
                      <a:pt x="66" y="440"/>
                    </a:cubicBezTo>
                    <a:lnTo>
                      <a:pt x="9" y="453"/>
                    </a:lnTo>
                    <a:close/>
                    <a:moveTo>
                      <a:pt x="742" y="445"/>
                    </a:moveTo>
                    <a:cubicBezTo>
                      <a:pt x="684" y="434"/>
                      <a:pt x="684" y="434"/>
                      <a:pt x="684" y="434"/>
                    </a:cubicBezTo>
                    <a:cubicBezTo>
                      <a:pt x="685" y="432"/>
                      <a:pt x="685" y="429"/>
                      <a:pt x="686" y="427"/>
                    </a:cubicBezTo>
                    <a:cubicBezTo>
                      <a:pt x="743" y="437"/>
                      <a:pt x="743" y="437"/>
                      <a:pt x="743" y="437"/>
                    </a:cubicBezTo>
                    <a:cubicBezTo>
                      <a:pt x="743" y="440"/>
                      <a:pt x="742" y="443"/>
                      <a:pt x="742" y="445"/>
                    </a:cubicBezTo>
                    <a:close/>
                    <a:moveTo>
                      <a:pt x="6" y="437"/>
                    </a:moveTo>
                    <a:cubicBezTo>
                      <a:pt x="5" y="434"/>
                      <a:pt x="5" y="431"/>
                      <a:pt x="4" y="429"/>
                    </a:cubicBezTo>
                    <a:cubicBezTo>
                      <a:pt x="62" y="420"/>
                      <a:pt x="62" y="420"/>
                      <a:pt x="62" y="420"/>
                    </a:cubicBezTo>
                    <a:cubicBezTo>
                      <a:pt x="63" y="422"/>
                      <a:pt x="63" y="425"/>
                      <a:pt x="63" y="427"/>
                    </a:cubicBezTo>
                    <a:lnTo>
                      <a:pt x="6" y="437"/>
                    </a:lnTo>
                    <a:close/>
                    <a:moveTo>
                      <a:pt x="744" y="430"/>
                    </a:moveTo>
                    <a:cubicBezTo>
                      <a:pt x="687" y="421"/>
                      <a:pt x="687" y="421"/>
                      <a:pt x="687" y="421"/>
                    </a:cubicBezTo>
                    <a:cubicBezTo>
                      <a:pt x="687" y="419"/>
                      <a:pt x="687" y="416"/>
                      <a:pt x="688" y="414"/>
                    </a:cubicBezTo>
                    <a:cubicBezTo>
                      <a:pt x="746" y="421"/>
                      <a:pt x="746" y="421"/>
                      <a:pt x="746" y="421"/>
                    </a:cubicBezTo>
                    <a:cubicBezTo>
                      <a:pt x="745" y="424"/>
                      <a:pt x="745" y="427"/>
                      <a:pt x="744" y="430"/>
                    </a:cubicBezTo>
                    <a:close/>
                    <a:moveTo>
                      <a:pt x="3" y="421"/>
                    </a:moveTo>
                    <a:cubicBezTo>
                      <a:pt x="3" y="418"/>
                      <a:pt x="3" y="416"/>
                      <a:pt x="2" y="413"/>
                    </a:cubicBezTo>
                    <a:cubicBezTo>
                      <a:pt x="61" y="407"/>
                      <a:pt x="61" y="407"/>
                      <a:pt x="61" y="407"/>
                    </a:cubicBezTo>
                    <a:cubicBezTo>
                      <a:pt x="61" y="409"/>
                      <a:pt x="61" y="412"/>
                      <a:pt x="61" y="414"/>
                    </a:cubicBezTo>
                    <a:lnTo>
                      <a:pt x="3" y="421"/>
                    </a:lnTo>
                    <a:close/>
                    <a:moveTo>
                      <a:pt x="746" y="414"/>
                    </a:moveTo>
                    <a:cubicBezTo>
                      <a:pt x="688" y="408"/>
                      <a:pt x="688" y="408"/>
                      <a:pt x="688" y="408"/>
                    </a:cubicBezTo>
                    <a:cubicBezTo>
                      <a:pt x="689" y="405"/>
                      <a:pt x="689" y="403"/>
                      <a:pt x="689" y="400"/>
                    </a:cubicBezTo>
                    <a:cubicBezTo>
                      <a:pt x="747" y="405"/>
                      <a:pt x="747" y="405"/>
                      <a:pt x="747" y="405"/>
                    </a:cubicBezTo>
                    <a:cubicBezTo>
                      <a:pt x="747" y="408"/>
                      <a:pt x="747" y="411"/>
                      <a:pt x="746" y="414"/>
                    </a:cubicBezTo>
                    <a:close/>
                    <a:moveTo>
                      <a:pt x="2" y="406"/>
                    </a:moveTo>
                    <a:cubicBezTo>
                      <a:pt x="2" y="403"/>
                      <a:pt x="1" y="400"/>
                      <a:pt x="1" y="397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6"/>
                      <a:pt x="60" y="398"/>
                      <a:pt x="60" y="401"/>
                    </a:cubicBezTo>
                    <a:lnTo>
                      <a:pt x="2" y="406"/>
                    </a:lnTo>
                    <a:close/>
                    <a:moveTo>
                      <a:pt x="748" y="398"/>
                    </a:moveTo>
                    <a:cubicBezTo>
                      <a:pt x="689" y="394"/>
                      <a:pt x="689" y="394"/>
                      <a:pt x="689" y="394"/>
                    </a:cubicBezTo>
                    <a:cubicBezTo>
                      <a:pt x="690" y="392"/>
                      <a:pt x="690" y="390"/>
                      <a:pt x="690" y="387"/>
                    </a:cubicBezTo>
                    <a:cubicBezTo>
                      <a:pt x="748" y="390"/>
                      <a:pt x="748" y="390"/>
                      <a:pt x="748" y="390"/>
                    </a:cubicBezTo>
                    <a:cubicBezTo>
                      <a:pt x="748" y="392"/>
                      <a:pt x="748" y="395"/>
                      <a:pt x="748" y="398"/>
                    </a:cubicBezTo>
                    <a:close/>
                    <a:moveTo>
                      <a:pt x="1" y="390"/>
                    </a:moveTo>
                    <a:cubicBezTo>
                      <a:pt x="1" y="387"/>
                      <a:pt x="1" y="384"/>
                      <a:pt x="1" y="381"/>
                    </a:cubicBezTo>
                    <a:cubicBezTo>
                      <a:pt x="59" y="380"/>
                      <a:pt x="59" y="380"/>
                      <a:pt x="59" y="380"/>
                    </a:cubicBezTo>
                    <a:cubicBezTo>
                      <a:pt x="59" y="382"/>
                      <a:pt x="59" y="385"/>
                      <a:pt x="59" y="387"/>
                    </a:cubicBezTo>
                    <a:lnTo>
                      <a:pt x="1" y="390"/>
                    </a:lnTo>
                    <a:close/>
                    <a:moveTo>
                      <a:pt x="748" y="382"/>
                    </a:moveTo>
                    <a:cubicBezTo>
                      <a:pt x="690" y="381"/>
                      <a:pt x="690" y="381"/>
                      <a:pt x="690" y="381"/>
                    </a:cubicBezTo>
                    <a:cubicBezTo>
                      <a:pt x="690" y="379"/>
                      <a:pt x="690" y="376"/>
                      <a:pt x="690" y="374"/>
                    </a:cubicBezTo>
                    <a:cubicBezTo>
                      <a:pt x="690" y="373"/>
                      <a:pt x="690" y="373"/>
                      <a:pt x="690" y="373"/>
                    </a:cubicBezTo>
                    <a:cubicBezTo>
                      <a:pt x="749" y="373"/>
                      <a:pt x="749" y="373"/>
                      <a:pt x="749" y="373"/>
                    </a:cubicBezTo>
                    <a:cubicBezTo>
                      <a:pt x="749" y="374"/>
                      <a:pt x="749" y="374"/>
                      <a:pt x="749" y="374"/>
                    </a:cubicBezTo>
                    <a:cubicBezTo>
                      <a:pt x="749" y="377"/>
                      <a:pt x="749" y="379"/>
                      <a:pt x="748" y="382"/>
                    </a:cubicBezTo>
                    <a:close/>
                    <a:moveTo>
                      <a:pt x="59" y="374"/>
                    </a:moveTo>
                    <a:cubicBezTo>
                      <a:pt x="42" y="374"/>
                      <a:pt x="42" y="374"/>
                      <a:pt x="42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1"/>
                      <a:pt x="0" y="368"/>
                      <a:pt x="1" y="365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71"/>
                      <a:pt x="59" y="374"/>
                    </a:cubicBezTo>
                    <a:close/>
                    <a:moveTo>
                      <a:pt x="690" y="367"/>
                    </a:moveTo>
                    <a:cubicBezTo>
                      <a:pt x="690" y="365"/>
                      <a:pt x="690" y="362"/>
                      <a:pt x="690" y="360"/>
                    </a:cubicBezTo>
                    <a:cubicBezTo>
                      <a:pt x="748" y="357"/>
                      <a:pt x="748" y="357"/>
                      <a:pt x="748" y="357"/>
                    </a:cubicBezTo>
                    <a:cubicBezTo>
                      <a:pt x="748" y="360"/>
                      <a:pt x="748" y="363"/>
                      <a:pt x="748" y="366"/>
                    </a:cubicBezTo>
                    <a:lnTo>
                      <a:pt x="690" y="367"/>
                    </a:lnTo>
                    <a:close/>
                    <a:moveTo>
                      <a:pt x="59" y="360"/>
                    </a:moveTo>
                    <a:cubicBezTo>
                      <a:pt x="1" y="358"/>
                      <a:pt x="1" y="358"/>
                      <a:pt x="1" y="358"/>
                    </a:cubicBezTo>
                    <a:cubicBezTo>
                      <a:pt x="1" y="355"/>
                      <a:pt x="1" y="352"/>
                      <a:pt x="1" y="349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59" y="356"/>
                      <a:pt x="59" y="358"/>
                      <a:pt x="59" y="360"/>
                    </a:cubicBezTo>
                    <a:close/>
                    <a:moveTo>
                      <a:pt x="689" y="354"/>
                    </a:moveTo>
                    <a:cubicBezTo>
                      <a:pt x="689" y="351"/>
                      <a:pt x="689" y="349"/>
                      <a:pt x="689" y="346"/>
                    </a:cubicBezTo>
                    <a:cubicBezTo>
                      <a:pt x="747" y="342"/>
                      <a:pt x="747" y="342"/>
                      <a:pt x="747" y="342"/>
                    </a:cubicBezTo>
                    <a:cubicBezTo>
                      <a:pt x="747" y="344"/>
                      <a:pt x="748" y="347"/>
                      <a:pt x="748" y="350"/>
                    </a:cubicBezTo>
                    <a:lnTo>
                      <a:pt x="689" y="354"/>
                    </a:lnTo>
                    <a:close/>
                    <a:moveTo>
                      <a:pt x="60" y="347"/>
                    </a:moveTo>
                    <a:cubicBezTo>
                      <a:pt x="2" y="342"/>
                      <a:pt x="2" y="342"/>
                      <a:pt x="2" y="342"/>
                    </a:cubicBezTo>
                    <a:cubicBezTo>
                      <a:pt x="2" y="339"/>
                      <a:pt x="2" y="336"/>
                      <a:pt x="3" y="334"/>
                    </a:cubicBezTo>
                    <a:cubicBezTo>
                      <a:pt x="61" y="340"/>
                      <a:pt x="61" y="340"/>
                      <a:pt x="61" y="340"/>
                    </a:cubicBezTo>
                    <a:cubicBezTo>
                      <a:pt x="60" y="342"/>
                      <a:pt x="60" y="345"/>
                      <a:pt x="60" y="347"/>
                    </a:cubicBezTo>
                    <a:close/>
                    <a:moveTo>
                      <a:pt x="688" y="340"/>
                    </a:moveTo>
                    <a:cubicBezTo>
                      <a:pt x="688" y="338"/>
                      <a:pt x="688" y="336"/>
                      <a:pt x="688" y="333"/>
                    </a:cubicBezTo>
                    <a:cubicBezTo>
                      <a:pt x="746" y="326"/>
                      <a:pt x="746" y="326"/>
                      <a:pt x="746" y="326"/>
                    </a:cubicBezTo>
                    <a:cubicBezTo>
                      <a:pt x="746" y="329"/>
                      <a:pt x="746" y="331"/>
                      <a:pt x="747" y="334"/>
                    </a:cubicBezTo>
                    <a:lnTo>
                      <a:pt x="688" y="340"/>
                    </a:lnTo>
                    <a:close/>
                    <a:moveTo>
                      <a:pt x="61" y="334"/>
                    </a:move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24"/>
                      <a:pt x="4" y="321"/>
                      <a:pt x="5" y="318"/>
                    </a:cubicBezTo>
                    <a:cubicBezTo>
                      <a:pt x="62" y="327"/>
                      <a:pt x="62" y="327"/>
                      <a:pt x="62" y="327"/>
                    </a:cubicBezTo>
                    <a:cubicBezTo>
                      <a:pt x="62" y="329"/>
                      <a:pt x="62" y="331"/>
                      <a:pt x="61" y="334"/>
                    </a:cubicBezTo>
                    <a:close/>
                    <a:moveTo>
                      <a:pt x="687" y="327"/>
                    </a:moveTo>
                    <a:cubicBezTo>
                      <a:pt x="686" y="325"/>
                      <a:pt x="686" y="322"/>
                      <a:pt x="686" y="320"/>
                    </a:cubicBezTo>
                    <a:cubicBezTo>
                      <a:pt x="743" y="310"/>
                      <a:pt x="743" y="310"/>
                      <a:pt x="743" y="310"/>
                    </a:cubicBezTo>
                    <a:cubicBezTo>
                      <a:pt x="744" y="313"/>
                      <a:pt x="744" y="316"/>
                      <a:pt x="745" y="319"/>
                    </a:cubicBezTo>
                    <a:lnTo>
                      <a:pt x="687" y="327"/>
                    </a:lnTo>
                    <a:close/>
                    <a:moveTo>
                      <a:pt x="63" y="320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08"/>
                      <a:pt x="7" y="305"/>
                      <a:pt x="7" y="302"/>
                    </a:cubicBezTo>
                    <a:cubicBezTo>
                      <a:pt x="65" y="313"/>
                      <a:pt x="65" y="313"/>
                      <a:pt x="65" y="313"/>
                    </a:cubicBezTo>
                    <a:cubicBezTo>
                      <a:pt x="64" y="316"/>
                      <a:pt x="64" y="318"/>
                      <a:pt x="63" y="320"/>
                    </a:cubicBezTo>
                    <a:close/>
                    <a:moveTo>
                      <a:pt x="684" y="314"/>
                    </a:moveTo>
                    <a:cubicBezTo>
                      <a:pt x="684" y="312"/>
                      <a:pt x="683" y="309"/>
                      <a:pt x="683" y="307"/>
                    </a:cubicBezTo>
                    <a:cubicBezTo>
                      <a:pt x="740" y="294"/>
                      <a:pt x="740" y="294"/>
                      <a:pt x="740" y="294"/>
                    </a:cubicBezTo>
                    <a:cubicBezTo>
                      <a:pt x="741" y="297"/>
                      <a:pt x="741" y="300"/>
                      <a:pt x="742" y="303"/>
                    </a:cubicBezTo>
                    <a:lnTo>
                      <a:pt x="684" y="314"/>
                    </a:lnTo>
                    <a:close/>
                    <a:moveTo>
                      <a:pt x="66" y="307"/>
                    </a:moveTo>
                    <a:cubicBezTo>
                      <a:pt x="9" y="295"/>
                      <a:pt x="9" y="295"/>
                      <a:pt x="9" y="295"/>
                    </a:cubicBezTo>
                    <a:cubicBezTo>
                      <a:pt x="9" y="292"/>
                      <a:pt x="10" y="289"/>
                      <a:pt x="11" y="287"/>
                    </a:cubicBezTo>
                    <a:cubicBezTo>
                      <a:pt x="68" y="300"/>
                      <a:pt x="68" y="300"/>
                      <a:pt x="68" y="300"/>
                    </a:cubicBezTo>
                    <a:cubicBezTo>
                      <a:pt x="67" y="303"/>
                      <a:pt x="66" y="305"/>
                      <a:pt x="66" y="307"/>
                    </a:cubicBezTo>
                    <a:close/>
                    <a:moveTo>
                      <a:pt x="682" y="301"/>
                    </a:moveTo>
                    <a:cubicBezTo>
                      <a:pt x="681" y="298"/>
                      <a:pt x="680" y="296"/>
                      <a:pt x="680" y="294"/>
                    </a:cubicBezTo>
                    <a:cubicBezTo>
                      <a:pt x="736" y="279"/>
                      <a:pt x="736" y="279"/>
                      <a:pt x="736" y="279"/>
                    </a:cubicBezTo>
                    <a:cubicBezTo>
                      <a:pt x="737" y="282"/>
                      <a:pt x="738" y="285"/>
                      <a:pt x="739" y="287"/>
                    </a:cubicBezTo>
                    <a:lnTo>
                      <a:pt x="682" y="301"/>
                    </a:lnTo>
                    <a:close/>
                    <a:moveTo>
                      <a:pt x="69" y="294"/>
                    </a:moveTo>
                    <a:cubicBezTo>
                      <a:pt x="12" y="280"/>
                      <a:pt x="12" y="280"/>
                      <a:pt x="12" y="280"/>
                    </a:cubicBezTo>
                    <a:cubicBezTo>
                      <a:pt x="13" y="277"/>
                      <a:pt x="14" y="274"/>
                      <a:pt x="15" y="271"/>
                    </a:cubicBezTo>
                    <a:cubicBezTo>
                      <a:pt x="71" y="287"/>
                      <a:pt x="71" y="287"/>
                      <a:pt x="71" y="287"/>
                    </a:cubicBezTo>
                    <a:cubicBezTo>
                      <a:pt x="70" y="290"/>
                      <a:pt x="70" y="292"/>
                      <a:pt x="69" y="294"/>
                    </a:cubicBezTo>
                    <a:close/>
                    <a:moveTo>
                      <a:pt x="678" y="288"/>
                    </a:moveTo>
                    <a:cubicBezTo>
                      <a:pt x="678" y="286"/>
                      <a:pt x="677" y="283"/>
                      <a:pt x="676" y="281"/>
                    </a:cubicBezTo>
                    <a:cubicBezTo>
                      <a:pt x="732" y="264"/>
                      <a:pt x="732" y="264"/>
                      <a:pt x="732" y="264"/>
                    </a:cubicBezTo>
                    <a:cubicBezTo>
                      <a:pt x="733" y="266"/>
                      <a:pt x="734" y="269"/>
                      <a:pt x="735" y="272"/>
                    </a:cubicBezTo>
                    <a:lnTo>
                      <a:pt x="678" y="288"/>
                    </a:lnTo>
                    <a:close/>
                    <a:moveTo>
                      <a:pt x="73" y="281"/>
                    </a:moveTo>
                    <a:cubicBezTo>
                      <a:pt x="17" y="264"/>
                      <a:pt x="17" y="264"/>
                      <a:pt x="17" y="264"/>
                    </a:cubicBezTo>
                    <a:cubicBezTo>
                      <a:pt x="18" y="262"/>
                      <a:pt x="18" y="259"/>
                      <a:pt x="19" y="256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74" y="277"/>
                      <a:pt x="73" y="279"/>
                      <a:pt x="73" y="281"/>
                    </a:cubicBezTo>
                    <a:close/>
                    <a:moveTo>
                      <a:pt x="674" y="275"/>
                    </a:moveTo>
                    <a:cubicBezTo>
                      <a:pt x="674" y="273"/>
                      <a:pt x="673" y="270"/>
                      <a:pt x="672" y="268"/>
                    </a:cubicBezTo>
                    <a:cubicBezTo>
                      <a:pt x="727" y="249"/>
                      <a:pt x="727" y="249"/>
                      <a:pt x="727" y="249"/>
                    </a:cubicBezTo>
                    <a:cubicBezTo>
                      <a:pt x="728" y="251"/>
                      <a:pt x="729" y="254"/>
                      <a:pt x="730" y="257"/>
                    </a:cubicBezTo>
                    <a:lnTo>
                      <a:pt x="674" y="275"/>
                    </a:lnTo>
                    <a:close/>
                    <a:moveTo>
                      <a:pt x="77" y="269"/>
                    </a:moveTo>
                    <a:cubicBezTo>
                      <a:pt x="22" y="249"/>
                      <a:pt x="22" y="249"/>
                      <a:pt x="22" y="249"/>
                    </a:cubicBezTo>
                    <a:cubicBezTo>
                      <a:pt x="23" y="246"/>
                      <a:pt x="24" y="244"/>
                      <a:pt x="25" y="241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8" y="264"/>
                      <a:pt x="78" y="266"/>
                      <a:pt x="77" y="269"/>
                    </a:cubicBezTo>
                    <a:close/>
                    <a:moveTo>
                      <a:pt x="670" y="262"/>
                    </a:moveTo>
                    <a:cubicBezTo>
                      <a:pt x="669" y="260"/>
                      <a:pt x="668" y="258"/>
                      <a:pt x="667" y="256"/>
                    </a:cubicBezTo>
                    <a:cubicBezTo>
                      <a:pt x="722" y="234"/>
                      <a:pt x="722" y="234"/>
                      <a:pt x="722" y="234"/>
                    </a:cubicBezTo>
                    <a:cubicBezTo>
                      <a:pt x="723" y="236"/>
                      <a:pt x="724" y="239"/>
                      <a:pt x="725" y="242"/>
                    </a:cubicBezTo>
                    <a:lnTo>
                      <a:pt x="670" y="262"/>
                    </a:lnTo>
                    <a:close/>
                    <a:moveTo>
                      <a:pt x="82" y="256"/>
                    </a:moveTo>
                    <a:cubicBezTo>
                      <a:pt x="27" y="234"/>
                      <a:pt x="27" y="234"/>
                      <a:pt x="27" y="234"/>
                    </a:cubicBezTo>
                    <a:cubicBezTo>
                      <a:pt x="28" y="232"/>
                      <a:pt x="29" y="229"/>
                      <a:pt x="31" y="226"/>
                    </a:cubicBezTo>
                    <a:cubicBezTo>
                      <a:pt x="84" y="249"/>
                      <a:pt x="84" y="249"/>
                      <a:pt x="84" y="249"/>
                    </a:cubicBezTo>
                    <a:cubicBezTo>
                      <a:pt x="83" y="252"/>
                      <a:pt x="82" y="254"/>
                      <a:pt x="82" y="256"/>
                    </a:cubicBezTo>
                    <a:close/>
                    <a:moveTo>
                      <a:pt x="665" y="250"/>
                    </a:moveTo>
                    <a:cubicBezTo>
                      <a:pt x="664" y="248"/>
                      <a:pt x="663" y="246"/>
                      <a:pt x="662" y="243"/>
                    </a:cubicBezTo>
                    <a:cubicBezTo>
                      <a:pt x="715" y="219"/>
                      <a:pt x="715" y="219"/>
                      <a:pt x="715" y="219"/>
                    </a:cubicBezTo>
                    <a:cubicBezTo>
                      <a:pt x="716" y="222"/>
                      <a:pt x="718" y="224"/>
                      <a:pt x="719" y="227"/>
                    </a:cubicBezTo>
                    <a:lnTo>
                      <a:pt x="665" y="250"/>
                    </a:lnTo>
                    <a:close/>
                    <a:moveTo>
                      <a:pt x="87" y="244"/>
                    </a:moveTo>
                    <a:cubicBezTo>
                      <a:pt x="34" y="220"/>
                      <a:pt x="34" y="220"/>
                      <a:pt x="34" y="220"/>
                    </a:cubicBezTo>
                    <a:cubicBezTo>
                      <a:pt x="35" y="217"/>
                      <a:pt x="36" y="214"/>
                      <a:pt x="37" y="212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89" y="239"/>
                      <a:pt x="88" y="242"/>
                      <a:pt x="87" y="244"/>
                    </a:cubicBezTo>
                    <a:close/>
                    <a:moveTo>
                      <a:pt x="659" y="238"/>
                    </a:moveTo>
                    <a:cubicBezTo>
                      <a:pt x="658" y="236"/>
                      <a:pt x="657" y="234"/>
                      <a:pt x="656" y="231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10" y="208"/>
                      <a:pt x="711" y="210"/>
                      <a:pt x="712" y="213"/>
                    </a:cubicBezTo>
                    <a:lnTo>
                      <a:pt x="659" y="238"/>
                    </a:lnTo>
                    <a:close/>
                    <a:moveTo>
                      <a:pt x="93" y="232"/>
                    </a:moveTo>
                    <a:cubicBezTo>
                      <a:pt x="40" y="205"/>
                      <a:pt x="40" y="205"/>
                      <a:pt x="40" y="205"/>
                    </a:cubicBezTo>
                    <a:cubicBezTo>
                      <a:pt x="42" y="203"/>
                      <a:pt x="43" y="200"/>
                      <a:pt x="44" y="198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5" y="227"/>
                      <a:pt x="94" y="229"/>
                      <a:pt x="93" y="232"/>
                    </a:cubicBezTo>
                    <a:close/>
                    <a:moveTo>
                      <a:pt x="653" y="226"/>
                    </a:moveTo>
                    <a:cubicBezTo>
                      <a:pt x="652" y="224"/>
                      <a:pt x="651" y="222"/>
                      <a:pt x="650" y="220"/>
                    </a:cubicBezTo>
                    <a:cubicBezTo>
                      <a:pt x="701" y="191"/>
                      <a:pt x="701" y="191"/>
                      <a:pt x="701" y="191"/>
                    </a:cubicBezTo>
                    <a:cubicBezTo>
                      <a:pt x="702" y="193"/>
                      <a:pt x="704" y="196"/>
                      <a:pt x="705" y="199"/>
                    </a:cubicBezTo>
                    <a:lnTo>
                      <a:pt x="653" y="226"/>
                    </a:lnTo>
                    <a:close/>
                    <a:moveTo>
                      <a:pt x="99" y="220"/>
                    </a:moveTo>
                    <a:cubicBezTo>
                      <a:pt x="48" y="191"/>
                      <a:pt x="48" y="191"/>
                      <a:pt x="48" y="191"/>
                    </a:cubicBezTo>
                    <a:cubicBezTo>
                      <a:pt x="49" y="189"/>
                      <a:pt x="51" y="186"/>
                      <a:pt x="52" y="184"/>
                    </a:cubicBezTo>
                    <a:cubicBezTo>
                      <a:pt x="103" y="213"/>
                      <a:pt x="103" y="213"/>
                      <a:pt x="103" y="213"/>
                    </a:cubicBezTo>
                    <a:cubicBezTo>
                      <a:pt x="101" y="216"/>
                      <a:pt x="100" y="218"/>
                      <a:pt x="99" y="220"/>
                    </a:cubicBezTo>
                    <a:close/>
                    <a:moveTo>
                      <a:pt x="647" y="214"/>
                    </a:moveTo>
                    <a:cubicBezTo>
                      <a:pt x="646" y="212"/>
                      <a:pt x="644" y="210"/>
                      <a:pt x="643" y="208"/>
                    </a:cubicBezTo>
                    <a:cubicBezTo>
                      <a:pt x="693" y="177"/>
                      <a:pt x="693" y="177"/>
                      <a:pt x="693" y="177"/>
                    </a:cubicBezTo>
                    <a:cubicBezTo>
                      <a:pt x="694" y="180"/>
                      <a:pt x="696" y="182"/>
                      <a:pt x="697" y="185"/>
                    </a:cubicBezTo>
                    <a:lnTo>
                      <a:pt x="647" y="214"/>
                    </a:lnTo>
                    <a:close/>
                    <a:moveTo>
                      <a:pt x="106" y="208"/>
                    </a:moveTo>
                    <a:cubicBezTo>
                      <a:pt x="56" y="178"/>
                      <a:pt x="56" y="178"/>
                      <a:pt x="56" y="178"/>
                    </a:cubicBezTo>
                    <a:cubicBezTo>
                      <a:pt x="57" y="175"/>
                      <a:pt x="59" y="173"/>
                      <a:pt x="61" y="170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8" y="204"/>
                      <a:pt x="107" y="206"/>
                      <a:pt x="106" y="208"/>
                    </a:cubicBezTo>
                    <a:close/>
                    <a:moveTo>
                      <a:pt x="640" y="203"/>
                    </a:moveTo>
                    <a:cubicBezTo>
                      <a:pt x="639" y="201"/>
                      <a:pt x="637" y="199"/>
                      <a:pt x="636" y="197"/>
                    </a:cubicBezTo>
                    <a:cubicBezTo>
                      <a:pt x="684" y="164"/>
                      <a:pt x="684" y="164"/>
                      <a:pt x="684" y="164"/>
                    </a:cubicBezTo>
                    <a:cubicBezTo>
                      <a:pt x="686" y="166"/>
                      <a:pt x="688" y="169"/>
                      <a:pt x="689" y="171"/>
                    </a:cubicBezTo>
                    <a:lnTo>
                      <a:pt x="640" y="203"/>
                    </a:lnTo>
                    <a:close/>
                    <a:moveTo>
                      <a:pt x="113" y="197"/>
                    </a:moveTo>
                    <a:cubicBezTo>
                      <a:pt x="65" y="164"/>
                      <a:pt x="65" y="164"/>
                      <a:pt x="65" y="164"/>
                    </a:cubicBezTo>
                    <a:cubicBezTo>
                      <a:pt x="66" y="162"/>
                      <a:pt x="68" y="159"/>
                      <a:pt x="70" y="15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6" y="193"/>
                      <a:pt x="114" y="195"/>
                      <a:pt x="113" y="197"/>
                    </a:cubicBezTo>
                    <a:close/>
                    <a:moveTo>
                      <a:pt x="632" y="192"/>
                    </a:moveTo>
                    <a:cubicBezTo>
                      <a:pt x="631" y="190"/>
                      <a:pt x="630" y="188"/>
                      <a:pt x="628" y="186"/>
                    </a:cubicBezTo>
                    <a:cubicBezTo>
                      <a:pt x="675" y="151"/>
                      <a:pt x="675" y="151"/>
                      <a:pt x="675" y="151"/>
                    </a:cubicBezTo>
                    <a:cubicBezTo>
                      <a:pt x="677" y="153"/>
                      <a:pt x="679" y="156"/>
                      <a:pt x="680" y="158"/>
                    </a:cubicBezTo>
                    <a:lnTo>
                      <a:pt x="632" y="192"/>
                    </a:lnTo>
                    <a:close/>
                    <a:moveTo>
                      <a:pt x="121" y="186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49"/>
                      <a:pt x="77" y="147"/>
                      <a:pt x="79" y="144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4" y="182"/>
                      <a:pt x="122" y="184"/>
                      <a:pt x="121" y="186"/>
                    </a:cubicBezTo>
                    <a:close/>
                    <a:moveTo>
                      <a:pt x="624" y="181"/>
                    </a:moveTo>
                    <a:cubicBezTo>
                      <a:pt x="623" y="179"/>
                      <a:pt x="622" y="177"/>
                      <a:pt x="620" y="175"/>
                    </a:cubicBezTo>
                    <a:cubicBezTo>
                      <a:pt x="665" y="139"/>
                      <a:pt x="665" y="139"/>
                      <a:pt x="665" y="139"/>
                    </a:cubicBezTo>
                    <a:cubicBezTo>
                      <a:pt x="667" y="141"/>
                      <a:pt x="669" y="143"/>
                      <a:pt x="671" y="145"/>
                    </a:cubicBezTo>
                    <a:lnTo>
                      <a:pt x="624" y="181"/>
                    </a:lnTo>
                    <a:close/>
                    <a:moveTo>
                      <a:pt x="129" y="175"/>
                    </a:moveTo>
                    <a:cubicBezTo>
                      <a:pt x="83" y="139"/>
                      <a:pt x="83" y="139"/>
                      <a:pt x="83" y="139"/>
                    </a:cubicBezTo>
                    <a:cubicBezTo>
                      <a:pt x="85" y="136"/>
                      <a:pt x="87" y="134"/>
                      <a:pt x="89" y="132"/>
                    </a:cubicBezTo>
                    <a:cubicBezTo>
                      <a:pt x="134" y="170"/>
                      <a:pt x="134" y="170"/>
                      <a:pt x="134" y="170"/>
                    </a:cubicBezTo>
                    <a:cubicBezTo>
                      <a:pt x="132" y="172"/>
                      <a:pt x="130" y="174"/>
                      <a:pt x="129" y="175"/>
                    </a:cubicBezTo>
                    <a:close/>
                    <a:moveTo>
                      <a:pt x="616" y="171"/>
                    </a:moveTo>
                    <a:cubicBezTo>
                      <a:pt x="615" y="169"/>
                      <a:pt x="613" y="167"/>
                      <a:pt x="611" y="165"/>
                    </a:cubicBezTo>
                    <a:cubicBezTo>
                      <a:pt x="655" y="126"/>
                      <a:pt x="655" y="126"/>
                      <a:pt x="655" y="126"/>
                    </a:cubicBezTo>
                    <a:cubicBezTo>
                      <a:pt x="657" y="129"/>
                      <a:pt x="659" y="131"/>
                      <a:pt x="661" y="133"/>
                    </a:cubicBezTo>
                    <a:lnTo>
                      <a:pt x="616" y="171"/>
                    </a:lnTo>
                    <a:close/>
                    <a:moveTo>
                      <a:pt x="138" y="165"/>
                    </a:moveTo>
                    <a:cubicBezTo>
                      <a:pt x="94" y="127"/>
                      <a:pt x="94" y="127"/>
                      <a:pt x="94" y="127"/>
                    </a:cubicBezTo>
                    <a:cubicBezTo>
                      <a:pt x="96" y="124"/>
                      <a:pt x="98" y="122"/>
                      <a:pt x="100" y="12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41" y="162"/>
                      <a:pt x="139" y="163"/>
                      <a:pt x="138" y="165"/>
                    </a:cubicBezTo>
                    <a:close/>
                    <a:moveTo>
                      <a:pt x="607" y="161"/>
                    </a:moveTo>
                    <a:cubicBezTo>
                      <a:pt x="606" y="159"/>
                      <a:pt x="604" y="157"/>
                      <a:pt x="602" y="155"/>
                    </a:cubicBezTo>
                    <a:cubicBezTo>
                      <a:pt x="644" y="115"/>
                      <a:pt x="644" y="115"/>
                      <a:pt x="644" y="115"/>
                    </a:cubicBezTo>
                    <a:cubicBezTo>
                      <a:pt x="646" y="117"/>
                      <a:pt x="648" y="119"/>
                      <a:pt x="650" y="121"/>
                    </a:cubicBezTo>
                    <a:lnTo>
                      <a:pt x="607" y="161"/>
                    </a:lnTo>
                    <a:close/>
                    <a:moveTo>
                      <a:pt x="147" y="155"/>
                    </a:move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6" y="113"/>
                      <a:pt x="108" y="111"/>
                      <a:pt x="111" y="109"/>
                    </a:cubicBezTo>
                    <a:cubicBezTo>
                      <a:pt x="152" y="150"/>
                      <a:pt x="152" y="150"/>
                      <a:pt x="152" y="150"/>
                    </a:cubicBezTo>
                    <a:cubicBezTo>
                      <a:pt x="150" y="152"/>
                      <a:pt x="148" y="154"/>
                      <a:pt x="147" y="155"/>
                    </a:cubicBezTo>
                    <a:close/>
                    <a:moveTo>
                      <a:pt x="598" y="151"/>
                    </a:moveTo>
                    <a:cubicBezTo>
                      <a:pt x="596" y="149"/>
                      <a:pt x="595" y="147"/>
                      <a:pt x="593" y="146"/>
                    </a:cubicBezTo>
                    <a:cubicBezTo>
                      <a:pt x="633" y="104"/>
                      <a:pt x="633" y="104"/>
                      <a:pt x="633" y="104"/>
                    </a:cubicBezTo>
                    <a:cubicBezTo>
                      <a:pt x="635" y="106"/>
                      <a:pt x="637" y="108"/>
                      <a:pt x="639" y="110"/>
                    </a:cubicBezTo>
                    <a:lnTo>
                      <a:pt x="598" y="151"/>
                    </a:lnTo>
                    <a:close/>
                    <a:moveTo>
                      <a:pt x="156" y="146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20" y="100"/>
                      <a:pt x="122" y="98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60" y="142"/>
                      <a:pt x="158" y="144"/>
                      <a:pt x="156" y="146"/>
                    </a:cubicBezTo>
                    <a:close/>
                    <a:moveTo>
                      <a:pt x="588" y="142"/>
                    </a:moveTo>
                    <a:cubicBezTo>
                      <a:pt x="587" y="140"/>
                      <a:pt x="585" y="138"/>
                      <a:pt x="583" y="137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4" y="95"/>
                      <a:pt x="626" y="97"/>
                      <a:pt x="628" y="99"/>
                    </a:cubicBezTo>
                    <a:lnTo>
                      <a:pt x="588" y="142"/>
                    </a:lnTo>
                    <a:close/>
                    <a:moveTo>
                      <a:pt x="166" y="13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130" y="91"/>
                      <a:pt x="132" y="89"/>
                      <a:pt x="134" y="87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0" y="134"/>
                      <a:pt x="168" y="135"/>
                      <a:pt x="166" y="137"/>
                    </a:cubicBezTo>
                    <a:close/>
                    <a:moveTo>
                      <a:pt x="578" y="133"/>
                    </a:moveTo>
                    <a:cubicBezTo>
                      <a:pt x="576" y="131"/>
                      <a:pt x="575" y="130"/>
                      <a:pt x="573" y="128"/>
                    </a:cubicBezTo>
                    <a:cubicBezTo>
                      <a:pt x="609" y="83"/>
                      <a:pt x="609" y="83"/>
                      <a:pt x="609" y="83"/>
                    </a:cubicBezTo>
                    <a:cubicBezTo>
                      <a:pt x="612" y="84"/>
                      <a:pt x="614" y="86"/>
                      <a:pt x="616" y="88"/>
                    </a:cubicBezTo>
                    <a:lnTo>
                      <a:pt x="578" y="133"/>
                    </a:lnTo>
                    <a:close/>
                    <a:moveTo>
                      <a:pt x="176" y="128"/>
                    </a:moveTo>
                    <a:cubicBezTo>
                      <a:pt x="139" y="83"/>
                      <a:pt x="139" y="83"/>
                      <a:pt x="139" y="83"/>
                    </a:cubicBezTo>
                    <a:cubicBezTo>
                      <a:pt x="142" y="81"/>
                      <a:pt x="144" y="79"/>
                      <a:pt x="146" y="77"/>
                    </a:cubicBezTo>
                    <a:cubicBezTo>
                      <a:pt x="182" y="124"/>
                      <a:pt x="182" y="124"/>
                      <a:pt x="182" y="124"/>
                    </a:cubicBezTo>
                    <a:cubicBezTo>
                      <a:pt x="180" y="125"/>
                      <a:pt x="178" y="127"/>
                      <a:pt x="176" y="128"/>
                    </a:cubicBezTo>
                    <a:close/>
                    <a:moveTo>
                      <a:pt x="568" y="124"/>
                    </a:moveTo>
                    <a:cubicBezTo>
                      <a:pt x="566" y="123"/>
                      <a:pt x="564" y="121"/>
                      <a:pt x="562" y="120"/>
                    </a:cubicBezTo>
                    <a:cubicBezTo>
                      <a:pt x="597" y="73"/>
                      <a:pt x="597" y="73"/>
                      <a:pt x="597" y="73"/>
                    </a:cubicBezTo>
                    <a:cubicBezTo>
                      <a:pt x="599" y="75"/>
                      <a:pt x="601" y="76"/>
                      <a:pt x="604" y="78"/>
                    </a:cubicBezTo>
                    <a:lnTo>
                      <a:pt x="568" y="124"/>
                    </a:lnTo>
                    <a:close/>
                    <a:moveTo>
                      <a:pt x="187" y="120"/>
                    </a:moveTo>
                    <a:cubicBezTo>
                      <a:pt x="152" y="73"/>
                      <a:pt x="152" y="73"/>
                      <a:pt x="152" y="73"/>
                    </a:cubicBezTo>
                    <a:cubicBezTo>
                      <a:pt x="154" y="71"/>
                      <a:pt x="157" y="70"/>
                      <a:pt x="159" y="68"/>
                    </a:cubicBezTo>
                    <a:cubicBezTo>
                      <a:pt x="193" y="116"/>
                      <a:pt x="193" y="116"/>
                      <a:pt x="193" y="116"/>
                    </a:cubicBezTo>
                    <a:cubicBezTo>
                      <a:pt x="191" y="117"/>
                      <a:pt x="189" y="118"/>
                      <a:pt x="187" y="120"/>
                    </a:cubicBezTo>
                    <a:close/>
                    <a:moveTo>
                      <a:pt x="557" y="116"/>
                    </a:moveTo>
                    <a:cubicBezTo>
                      <a:pt x="555" y="115"/>
                      <a:pt x="553" y="113"/>
                      <a:pt x="551" y="112"/>
                    </a:cubicBezTo>
                    <a:cubicBezTo>
                      <a:pt x="584" y="64"/>
                      <a:pt x="584" y="64"/>
                      <a:pt x="584" y="64"/>
                    </a:cubicBezTo>
                    <a:cubicBezTo>
                      <a:pt x="586" y="65"/>
                      <a:pt x="589" y="67"/>
                      <a:pt x="591" y="69"/>
                    </a:cubicBezTo>
                    <a:lnTo>
                      <a:pt x="557" y="116"/>
                    </a:lnTo>
                    <a:close/>
                    <a:moveTo>
                      <a:pt x="198" y="112"/>
                    </a:moveTo>
                    <a:cubicBezTo>
                      <a:pt x="165" y="64"/>
                      <a:pt x="165" y="64"/>
                      <a:pt x="165" y="64"/>
                    </a:cubicBezTo>
                    <a:cubicBezTo>
                      <a:pt x="167" y="62"/>
                      <a:pt x="170" y="61"/>
                      <a:pt x="172" y="59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2" y="109"/>
                      <a:pt x="200" y="111"/>
                      <a:pt x="198" y="112"/>
                    </a:cubicBezTo>
                    <a:close/>
                    <a:moveTo>
                      <a:pt x="546" y="109"/>
                    </a:moveTo>
                    <a:cubicBezTo>
                      <a:pt x="544" y="107"/>
                      <a:pt x="542" y="106"/>
                      <a:pt x="540" y="105"/>
                    </a:cubicBezTo>
                    <a:cubicBezTo>
                      <a:pt x="571" y="55"/>
                      <a:pt x="571" y="55"/>
                      <a:pt x="571" y="55"/>
                    </a:cubicBezTo>
                    <a:cubicBezTo>
                      <a:pt x="573" y="57"/>
                      <a:pt x="575" y="58"/>
                      <a:pt x="578" y="60"/>
                    </a:cubicBezTo>
                    <a:lnTo>
                      <a:pt x="546" y="109"/>
                    </a:lnTo>
                    <a:close/>
                    <a:moveTo>
                      <a:pt x="209" y="105"/>
                    </a:moveTo>
                    <a:cubicBezTo>
                      <a:pt x="178" y="55"/>
                      <a:pt x="178" y="55"/>
                      <a:pt x="178" y="55"/>
                    </a:cubicBezTo>
                    <a:cubicBezTo>
                      <a:pt x="181" y="54"/>
                      <a:pt x="183" y="52"/>
                      <a:pt x="186" y="51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3" y="102"/>
                      <a:pt x="211" y="104"/>
                      <a:pt x="209" y="105"/>
                    </a:cubicBezTo>
                    <a:close/>
                    <a:moveTo>
                      <a:pt x="535" y="102"/>
                    </a:moveTo>
                    <a:cubicBezTo>
                      <a:pt x="533" y="100"/>
                      <a:pt x="530" y="99"/>
                      <a:pt x="528" y="98"/>
                    </a:cubicBezTo>
                    <a:cubicBezTo>
                      <a:pt x="557" y="47"/>
                      <a:pt x="557" y="47"/>
                      <a:pt x="557" y="47"/>
                    </a:cubicBezTo>
                    <a:cubicBezTo>
                      <a:pt x="559" y="48"/>
                      <a:pt x="562" y="50"/>
                      <a:pt x="564" y="51"/>
                    </a:cubicBezTo>
                    <a:lnTo>
                      <a:pt x="535" y="102"/>
                    </a:lnTo>
                    <a:close/>
                    <a:moveTo>
                      <a:pt x="220" y="98"/>
                    </a:moveTo>
                    <a:cubicBezTo>
                      <a:pt x="192" y="47"/>
                      <a:pt x="192" y="47"/>
                      <a:pt x="192" y="47"/>
                    </a:cubicBezTo>
                    <a:cubicBezTo>
                      <a:pt x="194" y="46"/>
                      <a:pt x="197" y="44"/>
                      <a:pt x="199" y="43"/>
                    </a:cubicBezTo>
                    <a:cubicBezTo>
                      <a:pt x="227" y="95"/>
                      <a:pt x="227" y="95"/>
                      <a:pt x="227" y="95"/>
                    </a:cubicBezTo>
                    <a:cubicBezTo>
                      <a:pt x="225" y="96"/>
                      <a:pt x="223" y="97"/>
                      <a:pt x="220" y="98"/>
                    </a:cubicBezTo>
                    <a:close/>
                    <a:moveTo>
                      <a:pt x="523" y="95"/>
                    </a:moveTo>
                    <a:cubicBezTo>
                      <a:pt x="521" y="94"/>
                      <a:pt x="519" y="93"/>
                      <a:pt x="516" y="92"/>
                    </a:cubicBezTo>
                    <a:cubicBezTo>
                      <a:pt x="543" y="40"/>
                      <a:pt x="543" y="40"/>
                      <a:pt x="543" y="40"/>
                    </a:cubicBezTo>
                    <a:cubicBezTo>
                      <a:pt x="545" y="41"/>
                      <a:pt x="548" y="42"/>
                      <a:pt x="550" y="44"/>
                    </a:cubicBezTo>
                    <a:lnTo>
                      <a:pt x="523" y="95"/>
                    </a:lnTo>
                    <a:close/>
                    <a:moveTo>
                      <a:pt x="232" y="92"/>
                    </a:moveTo>
                    <a:cubicBezTo>
                      <a:pt x="206" y="40"/>
                      <a:pt x="206" y="40"/>
                      <a:pt x="206" y="40"/>
                    </a:cubicBezTo>
                    <a:cubicBezTo>
                      <a:pt x="208" y="38"/>
                      <a:pt x="211" y="37"/>
                      <a:pt x="214" y="36"/>
                    </a:cubicBezTo>
                    <a:cubicBezTo>
                      <a:pt x="239" y="89"/>
                      <a:pt x="239" y="89"/>
                      <a:pt x="239" y="89"/>
                    </a:cubicBezTo>
                    <a:cubicBezTo>
                      <a:pt x="237" y="90"/>
                      <a:pt x="234" y="91"/>
                      <a:pt x="232" y="92"/>
                    </a:cubicBezTo>
                    <a:close/>
                    <a:moveTo>
                      <a:pt x="511" y="89"/>
                    </a:moveTo>
                    <a:cubicBezTo>
                      <a:pt x="509" y="88"/>
                      <a:pt x="507" y="87"/>
                      <a:pt x="504" y="86"/>
                    </a:cubicBezTo>
                    <a:cubicBezTo>
                      <a:pt x="528" y="33"/>
                      <a:pt x="528" y="33"/>
                      <a:pt x="528" y="33"/>
                    </a:cubicBezTo>
                    <a:cubicBezTo>
                      <a:pt x="531" y="34"/>
                      <a:pt x="534" y="35"/>
                      <a:pt x="536" y="36"/>
                    </a:cubicBezTo>
                    <a:lnTo>
                      <a:pt x="511" y="89"/>
                    </a:lnTo>
                    <a:close/>
                    <a:moveTo>
                      <a:pt x="244" y="86"/>
                    </a:moveTo>
                    <a:cubicBezTo>
                      <a:pt x="220" y="33"/>
                      <a:pt x="220" y="33"/>
                      <a:pt x="220" y="33"/>
                    </a:cubicBezTo>
                    <a:cubicBezTo>
                      <a:pt x="223" y="32"/>
                      <a:pt x="225" y="31"/>
                      <a:pt x="228" y="29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49" y="84"/>
                      <a:pt x="247" y="85"/>
                      <a:pt x="244" y="86"/>
                    </a:cubicBezTo>
                    <a:close/>
                    <a:moveTo>
                      <a:pt x="499" y="83"/>
                    </a:moveTo>
                    <a:cubicBezTo>
                      <a:pt x="496" y="83"/>
                      <a:pt x="494" y="82"/>
                      <a:pt x="492" y="81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6" y="27"/>
                      <a:pt x="519" y="29"/>
                      <a:pt x="522" y="30"/>
                    </a:cubicBezTo>
                    <a:lnTo>
                      <a:pt x="499" y="83"/>
                    </a:lnTo>
                    <a:close/>
                    <a:moveTo>
                      <a:pt x="257" y="81"/>
                    </a:moveTo>
                    <a:cubicBezTo>
                      <a:pt x="235" y="27"/>
                      <a:pt x="235" y="27"/>
                      <a:pt x="235" y="27"/>
                    </a:cubicBezTo>
                    <a:cubicBezTo>
                      <a:pt x="237" y="26"/>
                      <a:pt x="240" y="24"/>
                      <a:pt x="243" y="23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1" y="79"/>
                      <a:pt x="259" y="80"/>
                      <a:pt x="257" y="81"/>
                    </a:cubicBezTo>
                    <a:close/>
                    <a:moveTo>
                      <a:pt x="486" y="78"/>
                    </a:moveTo>
                    <a:cubicBezTo>
                      <a:pt x="484" y="78"/>
                      <a:pt x="482" y="77"/>
                      <a:pt x="479" y="76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502" y="22"/>
                      <a:pt x="504" y="23"/>
                      <a:pt x="507" y="24"/>
                    </a:cubicBezTo>
                    <a:lnTo>
                      <a:pt x="486" y="78"/>
                    </a:lnTo>
                    <a:close/>
                    <a:moveTo>
                      <a:pt x="269" y="76"/>
                    </a:moveTo>
                    <a:cubicBezTo>
                      <a:pt x="250" y="21"/>
                      <a:pt x="250" y="21"/>
                      <a:pt x="250" y="21"/>
                    </a:cubicBezTo>
                    <a:cubicBezTo>
                      <a:pt x="252" y="20"/>
                      <a:pt x="255" y="19"/>
                      <a:pt x="258" y="18"/>
                    </a:cubicBezTo>
                    <a:cubicBezTo>
                      <a:pt x="276" y="74"/>
                      <a:pt x="276" y="74"/>
                      <a:pt x="276" y="74"/>
                    </a:cubicBezTo>
                    <a:cubicBezTo>
                      <a:pt x="274" y="75"/>
                      <a:pt x="271" y="75"/>
                      <a:pt x="269" y="76"/>
                    </a:cubicBezTo>
                    <a:close/>
                    <a:moveTo>
                      <a:pt x="474" y="74"/>
                    </a:moveTo>
                    <a:cubicBezTo>
                      <a:pt x="471" y="73"/>
                      <a:pt x="469" y="72"/>
                      <a:pt x="467" y="72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86" y="17"/>
                      <a:pt x="489" y="18"/>
                      <a:pt x="492" y="18"/>
                    </a:cubicBezTo>
                    <a:lnTo>
                      <a:pt x="474" y="74"/>
                    </a:lnTo>
                    <a:close/>
                    <a:moveTo>
                      <a:pt x="282" y="72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7" y="15"/>
                      <a:pt x="270" y="14"/>
                      <a:pt x="273" y="14"/>
                    </a:cubicBezTo>
                    <a:cubicBezTo>
                      <a:pt x="289" y="70"/>
                      <a:pt x="289" y="70"/>
                      <a:pt x="289" y="70"/>
                    </a:cubicBezTo>
                    <a:cubicBezTo>
                      <a:pt x="286" y="71"/>
                      <a:pt x="284" y="71"/>
                      <a:pt x="282" y="72"/>
                    </a:cubicBezTo>
                    <a:close/>
                    <a:moveTo>
                      <a:pt x="461" y="70"/>
                    </a:moveTo>
                    <a:cubicBezTo>
                      <a:pt x="458" y="69"/>
                      <a:pt x="456" y="69"/>
                      <a:pt x="454" y="68"/>
                    </a:cubicBezTo>
                    <a:cubicBezTo>
                      <a:pt x="468" y="12"/>
                      <a:pt x="468" y="12"/>
                      <a:pt x="468" y="12"/>
                    </a:cubicBezTo>
                    <a:cubicBezTo>
                      <a:pt x="471" y="12"/>
                      <a:pt x="474" y="13"/>
                      <a:pt x="477" y="14"/>
                    </a:cubicBezTo>
                    <a:lnTo>
                      <a:pt x="461" y="70"/>
                    </a:lnTo>
                    <a:close/>
                    <a:moveTo>
                      <a:pt x="295" y="68"/>
                    </a:moveTo>
                    <a:cubicBezTo>
                      <a:pt x="280" y="12"/>
                      <a:pt x="280" y="12"/>
                      <a:pt x="280" y="12"/>
                    </a:cubicBezTo>
                    <a:cubicBezTo>
                      <a:pt x="283" y="11"/>
                      <a:pt x="286" y="10"/>
                      <a:pt x="288" y="10"/>
                    </a:cubicBezTo>
                    <a:cubicBezTo>
                      <a:pt x="302" y="67"/>
                      <a:pt x="302" y="67"/>
                      <a:pt x="302" y="67"/>
                    </a:cubicBezTo>
                    <a:cubicBezTo>
                      <a:pt x="299" y="67"/>
                      <a:pt x="297" y="68"/>
                      <a:pt x="295" y="68"/>
                    </a:cubicBezTo>
                    <a:close/>
                    <a:moveTo>
                      <a:pt x="448" y="67"/>
                    </a:moveTo>
                    <a:cubicBezTo>
                      <a:pt x="445" y="66"/>
                      <a:pt x="443" y="66"/>
                      <a:pt x="441" y="65"/>
                    </a:cubicBezTo>
                    <a:cubicBezTo>
                      <a:pt x="453" y="8"/>
                      <a:pt x="453" y="8"/>
                      <a:pt x="453" y="8"/>
                    </a:cubicBezTo>
                    <a:cubicBezTo>
                      <a:pt x="456" y="8"/>
                      <a:pt x="459" y="9"/>
                      <a:pt x="461" y="10"/>
                    </a:cubicBezTo>
                    <a:lnTo>
                      <a:pt x="448" y="67"/>
                    </a:lnTo>
                    <a:close/>
                    <a:moveTo>
                      <a:pt x="308" y="65"/>
                    </a:moveTo>
                    <a:cubicBezTo>
                      <a:pt x="295" y="8"/>
                      <a:pt x="295" y="8"/>
                      <a:pt x="295" y="8"/>
                    </a:cubicBezTo>
                    <a:cubicBezTo>
                      <a:pt x="298" y="7"/>
                      <a:pt x="301" y="7"/>
                      <a:pt x="304" y="6"/>
                    </a:cubicBezTo>
                    <a:cubicBezTo>
                      <a:pt x="315" y="64"/>
                      <a:pt x="315" y="64"/>
                      <a:pt x="315" y="64"/>
                    </a:cubicBezTo>
                    <a:cubicBezTo>
                      <a:pt x="312" y="64"/>
                      <a:pt x="310" y="65"/>
                      <a:pt x="308" y="65"/>
                    </a:cubicBezTo>
                    <a:close/>
                    <a:moveTo>
                      <a:pt x="435" y="64"/>
                    </a:moveTo>
                    <a:cubicBezTo>
                      <a:pt x="432" y="63"/>
                      <a:pt x="430" y="63"/>
                      <a:pt x="428" y="63"/>
                    </a:cubicBezTo>
                    <a:cubicBezTo>
                      <a:pt x="437" y="5"/>
                      <a:pt x="437" y="5"/>
                      <a:pt x="437" y="5"/>
                    </a:cubicBezTo>
                    <a:cubicBezTo>
                      <a:pt x="440" y="5"/>
                      <a:pt x="443" y="6"/>
                      <a:pt x="446" y="6"/>
                    </a:cubicBezTo>
                    <a:lnTo>
                      <a:pt x="435" y="64"/>
                    </a:lnTo>
                    <a:close/>
                    <a:moveTo>
                      <a:pt x="321" y="63"/>
                    </a:moveTo>
                    <a:cubicBezTo>
                      <a:pt x="311" y="5"/>
                      <a:pt x="311" y="5"/>
                      <a:pt x="311" y="5"/>
                    </a:cubicBezTo>
                    <a:cubicBezTo>
                      <a:pt x="314" y="5"/>
                      <a:pt x="317" y="4"/>
                      <a:pt x="320" y="4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26" y="62"/>
                      <a:pt x="323" y="62"/>
                      <a:pt x="321" y="63"/>
                    </a:cubicBezTo>
                    <a:close/>
                    <a:moveTo>
                      <a:pt x="422" y="62"/>
                    </a:moveTo>
                    <a:cubicBezTo>
                      <a:pt x="419" y="61"/>
                      <a:pt x="417" y="61"/>
                      <a:pt x="414" y="61"/>
                    </a:cubicBezTo>
                    <a:cubicBezTo>
                      <a:pt x="422" y="3"/>
                      <a:pt x="422" y="3"/>
                      <a:pt x="422" y="3"/>
                    </a:cubicBezTo>
                    <a:cubicBezTo>
                      <a:pt x="424" y="3"/>
                      <a:pt x="427" y="3"/>
                      <a:pt x="430" y="4"/>
                    </a:cubicBezTo>
                    <a:lnTo>
                      <a:pt x="422" y="62"/>
                    </a:lnTo>
                    <a:close/>
                    <a:moveTo>
                      <a:pt x="334" y="61"/>
                    </a:moveTo>
                    <a:cubicBezTo>
                      <a:pt x="327" y="3"/>
                      <a:pt x="327" y="3"/>
                      <a:pt x="327" y="3"/>
                    </a:cubicBezTo>
                    <a:cubicBezTo>
                      <a:pt x="330" y="2"/>
                      <a:pt x="332" y="2"/>
                      <a:pt x="335" y="2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9" y="60"/>
                      <a:pt x="337" y="60"/>
                      <a:pt x="334" y="61"/>
                    </a:cubicBezTo>
                    <a:close/>
                    <a:moveTo>
                      <a:pt x="408" y="60"/>
                    </a:moveTo>
                    <a:cubicBezTo>
                      <a:pt x="406" y="60"/>
                      <a:pt x="403" y="59"/>
                      <a:pt x="401" y="59"/>
                    </a:cubicBezTo>
                    <a:cubicBezTo>
                      <a:pt x="406" y="1"/>
                      <a:pt x="406" y="1"/>
                      <a:pt x="406" y="1"/>
                    </a:cubicBezTo>
                    <a:cubicBezTo>
                      <a:pt x="409" y="1"/>
                      <a:pt x="412" y="1"/>
                      <a:pt x="414" y="2"/>
                    </a:cubicBezTo>
                    <a:lnTo>
                      <a:pt x="408" y="60"/>
                    </a:lnTo>
                    <a:close/>
                    <a:moveTo>
                      <a:pt x="347" y="59"/>
                    </a:moveTo>
                    <a:cubicBezTo>
                      <a:pt x="342" y="1"/>
                      <a:pt x="342" y="1"/>
                      <a:pt x="342" y="1"/>
                    </a:cubicBezTo>
                    <a:cubicBezTo>
                      <a:pt x="345" y="1"/>
                      <a:pt x="348" y="1"/>
                      <a:pt x="351" y="0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2" y="59"/>
                      <a:pt x="350" y="59"/>
                      <a:pt x="347" y="59"/>
                    </a:cubicBezTo>
                    <a:close/>
                    <a:moveTo>
                      <a:pt x="395" y="59"/>
                    </a:moveTo>
                    <a:cubicBezTo>
                      <a:pt x="392" y="59"/>
                      <a:pt x="390" y="58"/>
                      <a:pt x="388" y="58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93" y="0"/>
                      <a:pt x="396" y="0"/>
                      <a:pt x="399" y="0"/>
                    </a:cubicBezTo>
                    <a:lnTo>
                      <a:pt x="395" y="59"/>
                    </a:lnTo>
                    <a:close/>
                    <a:moveTo>
                      <a:pt x="361" y="58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4" y="0"/>
                      <a:pt x="367" y="0"/>
                    </a:cubicBezTo>
                    <a:cubicBezTo>
                      <a:pt x="368" y="58"/>
                      <a:pt x="368" y="58"/>
                      <a:pt x="368" y="58"/>
                    </a:cubicBezTo>
                    <a:cubicBezTo>
                      <a:pt x="366" y="58"/>
                      <a:pt x="363" y="58"/>
                      <a:pt x="361" y="58"/>
                    </a:cubicBezTo>
                    <a:close/>
                    <a:moveTo>
                      <a:pt x="382" y="58"/>
                    </a:moveTo>
                    <a:cubicBezTo>
                      <a:pt x="379" y="58"/>
                      <a:pt x="377" y="58"/>
                      <a:pt x="375" y="58"/>
                    </a:cubicBezTo>
                    <a:cubicBezTo>
                      <a:pt x="374" y="58"/>
                      <a:pt x="374" y="58"/>
                      <a:pt x="374" y="58"/>
                    </a:cubicBezTo>
                    <a:cubicBezTo>
                      <a:pt x="374" y="23"/>
                      <a:pt x="374" y="23"/>
                      <a:pt x="374" y="23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7" y="0"/>
                      <a:pt x="380" y="0"/>
                      <a:pt x="383" y="0"/>
                    </a:cubicBezTo>
                    <a:lnTo>
                      <a:pt x="382" y="58"/>
                    </a:lnTo>
                    <a:close/>
                    <a:moveTo>
                      <a:pt x="374" y="23"/>
                    </a:move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24"/>
                      <a:pt x="374" y="24"/>
                      <a:pt x="374" y="24"/>
                    </a:cubicBezTo>
                    <a:lnTo>
                      <a:pt x="374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8"/>
              <p:cNvSpPr/>
              <p:nvPr/>
            </p:nvSpPr>
            <p:spPr>
              <a:xfrm>
                <a:off x="5734050" y="4329113"/>
                <a:ext cx="985838" cy="987424"/>
              </a:xfrm>
              <a:custGeom>
                <a:rect b="b" l="l" r="r" t="t"/>
                <a:pathLst>
                  <a:path extrusionOk="0" h="585" w="585">
                    <a:moveTo>
                      <a:pt x="293" y="585"/>
                    </a:moveTo>
                    <a:cubicBezTo>
                      <a:pt x="131" y="585"/>
                      <a:pt x="0" y="454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4" y="0"/>
                      <a:pt x="585" y="131"/>
                      <a:pt x="585" y="293"/>
                    </a:cubicBezTo>
                    <a:cubicBezTo>
                      <a:pt x="585" y="454"/>
                      <a:pt x="454" y="585"/>
                      <a:pt x="293" y="585"/>
                    </a:cubicBezTo>
                    <a:close/>
                    <a:moveTo>
                      <a:pt x="293" y="5"/>
                    </a:moveTo>
                    <a:cubicBezTo>
                      <a:pt x="134" y="5"/>
                      <a:pt x="5" y="134"/>
                      <a:pt x="5" y="293"/>
                    </a:cubicBezTo>
                    <a:cubicBezTo>
                      <a:pt x="5" y="451"/>
                      <a:pt x="134" y="580"/>
                      <a:pt x="293" y="580"/>
                    </a:cubicBezTo>
                    <a:cubicBezTo>
                      <a:pt x="451" y="580"/>
                      <a:pt x="580" y="451"/>
                      <a:pt x="580" y="293"/>
                    </a:cubicBezTo>
                    <a:cubicBezTo>
                      <a:pt x="580" y="134"/>
                      <a:pt x="451" y="5"/>
                      <a:pt x="293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8"/>
              <p:cNvSpPr/>
              <p:nvPr/>
            </p:nvSpPr>
            <p:spPr>
              <a:xfrm>
                <a:off x="5738813" y="4333875"/>
                <a:ext cx="974725" cy="976313"/>
              </a:xfrm>
              <a:custGeom>
                <a:rect b="b" l="l" r="r" t="t"/>
                <a:pathLst>
                  <a:path extrusionOk="0" h="579" w="578">
                    <a:moveTo>
                      <a:pt x="290" y="0"/>
                    </a:move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8" y="0"/>
                      <a:pt x="287" y="0"/>
                      <a:pt x="287" y="0"/>
                    </a:cubicBezTo>
                    <a:cubicBezTo>
                      <a:pt x="287" y="49"/>
                      <a:pt x="287" y="49"/>
                      <a:pt x="287" y="49"/>
                    </a:cubicBezTo>
                    <a:cubicBezTo>
                      <a:pt x="288" y="49"/>
                      <a:pt x="289" y="49"/>
                      <a:pt x="290" y="49"/>
                    </a:cubicBezTo>
                    <a:lnTo>
                      <a:pt x="290" y="0"/>
                    </a:lnTo>
                    <a:close/>
                    <a:moveTo>
                      <a:pt x="234" y="5"/>
                    </a:moveTo>
                    <a:cubicBezTo>
                      <a:pt x="233" y="6"/>
                      <a:pt x="233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1" y="6"/>
                      <a:pt x="231" y="6"/>
                      <a:pt x="231" y="6"/>
                    </a:cubicBez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3" y="54"/>
                      <a:pt x="243" y="54"/>
                    </a:cubicBezTo>
                    <a:lnTo>
                      <a:pt x="234" y="5"/>
                    </a:lnTo>
                    <a:close/>
                    <a:moveTo>
                      <a:pt x="181" y="21"/>
                    </a:moveTo>
                    <a:cubicBezTo>
                      <a:pt x="180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8" y="22"/>
                      <a:pt x="178" y="22"/>
                      <a:pt x="178" y="22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198" y="67"/>
                      <a:pt x="198" y="67"/>
                      <a:pt x="199" y="67"/>
                    </a:cubicBezTo>
                    <a:lnTo>
                      <a:pt x="181" y="21"/>
                    </a:lnTo>
                    <a:close/>
                    <a:moveTo>
                      <a:pt x="131" y="47"/>
                    </a:moveTo>
                    <a:cubicBezTo>
                      <a:pt x="131" y="47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7" y="89"/>
                      <a:pt x="157" y="89"/>
                      <a:pt x="158" y="88"/>
                    </a:cubicBezTo>
                    <a:lnTo>
                      <a:pt x="131" y="47"/>
                    </a:lnTo>
                    <a:close/>
                    <a:moveTo>
                      <a:pt x="88" y="82"/>
                    </a:moveTo>
                    <a:cubicBezTo>
                      <a:pt x="87" y="82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1" y="118"/>
                      <a:pt x="121" y="118"/>
                      <a:pt x="122" y="117"/>
                    </a:cubicBezTo>
                    <a:lnTo>
                      <a:pt x="88" y="82"/>
                    </a:lnTo>
                    <a:close/>
                    <a:moveTo>
                      <a:pt x="52" y="125"/>
                    </a:move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1" y="154"/>
                      <a:pt x="92" y="153"/>
                      <a:pt x="92" y="153"/>
                    </a:cubicBezTo>
                    <a:lnTo>
                      <a:pt x="52" y="125"/>
                    </a:lnTo>
                    <a:close/>
                    <a:moveTo>
                      <a:pt x="24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4"/>
                      <a:pt x="24" y="175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69" y="194"/>
                      <a:pt x="69" y="194"/>
                      <a:pt x="69" y="193"/>
                    </a:cubicBezTo>
                    <a:lnTo>
                      <a:pt x="24" y="173"/>
                    </a:lnTo>
                    <a:close/>
                    <a:moveTo>
                      <a:pt x="7" y="226"/>
                    </a:moveTo>
                    <a:cubicBezTo>
                      <a:pt x="7" y="227"/>
                      <a:pt x="7" y="227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55" y="238"/>
                      <a:pt x="55" y="238"/>
                      <a:pt x="55" y="237"/>
                    </a:cubicBezTo>
                    <a:cubicBezTo>
                      <a:pt x="7" y="226"/>
                      <a:pt x="7" y="226"/>
                      <a:pt x="7" y="226"/>
                    </a:cubicBezTo>
                    <a:close/>
                    <a:moveTo>
                      <a:pt x="0" y="281"/>
                    </a:move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49" y="285"/>
                      <a:pt x="49" y="285"/>
                      <a:pt x="49" y="285"/>
                    </a:cubicBezTo>
                    <a:cubicBezTo>
                      <a:pt x="49" y="284"/>
                      <a:pt x="49" y="284"/>
                      <a:pt x="49" y="283"/>
                    </a:cubicBezTo>
                    <a:lnTo>
                      <a:pt x="0" y="281"/>
                    </a:lnTo>
                    <a:close/>
                    <a:moveTo>
                      <a:pt x="52" y="329"/>
                    </a:move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9"/>
                      <a:pt x="4" y="339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53" y="331"/>
                      <a:pt x="53" y="331"/>
                      <a:pt x="53" y="331"/>
                    </a:cubicBezTo>
                    <a:cubicBezTo>
                      <a:pt x="53" y="331"/>
                      <a:pt x="52" y="330"/>
                      <a:pt x="52" y="329"/>
                    </a:cubicBezTo>
                    <a:close/>
                    <a:moveTo>
                      <a:pt x="64" y="374"/>
                    </a:moveTo>
                    <a:cubicBezTo>
                      <a:pt x="18" y="391"/>
                      <a:pt x="18" y="391"/>
                      <a:pt x="18" y="391"/>
                    </a:cubicBezTo>
                    <a:cubicBezTo>
                      <a:pt x="19" y="392"/>
                      <a:pt x="19" y="393"/>
                      <a:pt x="19" y="394"/>
                    </a:cubicBezTo>
                    <a:cubicBezTo>
                      <a:pt x="65" y="376"/>
                      <a:pt x="65" y="376"/>
                      <a:pt x="65" y="376"/>
                    </a:cubicBezTo>
                    <a:cubicBezTo>
                      <a:pt x="65" y="375"/>
                      <a:pt x="64" y="374"/>
                      <a:pt x="64" y="374"/>
                    </a:cubicBezTo>
                    <a:close/>
                    <a:moveTo>
                      <a:pt x="84" y="415"/>
                    </a:moveTo>
                    <a:cubicBezTo>
                      <a:pt x="43" y="441"/>
                      <a:pt x="43" y="441"/>
                      <a:pt x="43" y="441"/>
                    </a:cubicBezTo>
                    <a:cubicBezTo>
                      <a:pt x="43" y="441"/>
                      <a:pt x="43" y="442"/>
                      <a:pt x="44" y="442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85" y="417"/>
                      <a:pt x="85" y="416"/>
                      <a:pt x="84" y="415"/>
                    </a:cubicBezTo>
                    <a:close/>
                    <a:moveTo>
                      <a:pt x="112" y="452"/>
                    </a:moveTo>
                    <a:cubicBezTo>
                      <a:pt x="76" y="485"/>
                      <a:pt x="76" y="485"/>
                      <a:pt x="76" y="485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3" y="453"/>
                      <a:pt x="113" y="453"/>
                      <a:pt x="112" y="452"/>
                    </a:cubicBezTo>
                    <a:close/>
                    <a:moveTo>
                      <a:pt x="147" y="483"/>
                    </a:moveTo>
                    <a:cubicBezTo>
                      <a:pt x="118" y="523"/>
                      <a:pt x="118" y="523"/>
                      <a:pt x="118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49" y="485"/>
                      <a:pt x="149" y="485"/>
                      <a:pt x="149" y="485"/>
                    </a:cubicBezTo>
                    <a:cubicBezTo>
                      <a:pt x="148" y="484"/>
                      <a:pt x="147" y="484"/>
                      <a:pt x="147" y="483"/>
                    </a:cubicBezTo>
                    <a:close/>
                    <a:moveTo>
                      <a:pt x="187" y="507"/>
                    </a:moveTo>
                    <a:cubicBezTo>
                      <a:pt x="165" y="551"/>
                      <a:pt x="165" y="551"/>
                      <a:pt x="165" y="551"/>
                    </a:cubicBezTo>
                    <a:cubicBezTo>
                      <a:pt x="166" y="552"/>
                      <a:pt x="167" y="552"/>
                      <a:pt x="167" y="552"/>
                    </a:cubicBezTo>
                    <a:cubicBezTo>
                      <a:pt x="167" y="552"/>
                      <a:pt x="167" y="552"/>
                      <a:pt x="167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89" y="508"/>
                      <a:pt x="189" y="508"/>
                      <a:pt x="189" y="508"/>
                    </a:cubicBezTo>
                    <a:cubicBezTo>
                      <a:pt x="188" y="508"/>
                      <a:pt x="187" y="507"/>
                      <a:pt x="187" y="507"/>
                    </a:cubicBezTo>
                    <a:close/>
                    <a:moveTo>
                      <a:pt x="230" y="523"/>
                    </a:move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20" y="571"/>
                      <a:pt x="220" y="571"/>
                      <a:pt x="221" y="571"/>
                    </a:cubicBezTo>
                    <a:cubicBezTo>
                      <a:pt x="232" y="523"/>
                      <a:pt x="232" y="523"/>
                      <a:pt x="232" y="523"/>
                    </a:cubicBezTo>
                    <a:cubicBezTo>
                      <a:pt x="232" y="523"/>
                      <a:pt x="231" y="523"/>
                      <a:pt x="230" y="523"/>
                    </a:cubicBezTo>
                    <a:close/>
                    <a:moveTo>
                      <a:pt x="276" y="530"/>
                    </a:move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5" y="579"/>
                      <a:pt x="276" y="579"/>
                    </a:cubicBezTo>
                    <a:cubicBezTo>
                      <a:pt x="278" y="530"/>
                      <a:pt x="278" y="530"/>
                      <a:pt x="278" y="530"/>
                    </a:cubicBezTo>
                    <a:cubicBezTo>
                      <a:pt x="277" y="530"/>
                      <a:pt x="277" y="530"/>
                      <a:pt x="276" y="530"/>
                    </a:cubicBezTo>
                    <a:close/>
                    <a:moveTo>
                      <a:pt x="325" y="528"/>
                    </a:moveTo>
                    <a:cubicBezTo>
                      <a:pt x="324" y="528"/>
                      <a:pt x="323" y="528"/>
                      <a:pt x="322" y="528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30" y="576"/>
                      <a:pt x="331" y="576"/>
                      <a:pt x="332" y="576"/>
                    </a:cubicBezTo>
                    <a:lnTo>
                      <a:pt x="325" y="528"/>
                    </a:lnTo>
                    <a:close/>
                    <a:moveTo>
                      <a:pt x="369" y="516"/>
                    </a:moveTo>
                    <a:cubicBezTo>
                      <a:pt x="369" y="517"/>
                      <a:pt x="368" y="517"/>
                      <a:pt x="367" y="517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5" y="563"/>
                      <a:pt x="385" y="563"/>
                      <a:pt x="386" y="563"/>
                    </a:cubicBezTo>
                    <a:lnTo>
                      <a:pt x="369" y="516"/>
                    </a:lnTo>
                    <a:close/>
                    <a:moveTo>
                      <a:pt x="411" y="497"/>
                    </a:moveTo>
                    <a:cubicBezTo>
                      <a:pt x="411" y="497"/>
                      <a:pt x="410" y="498"/>
                      <a:pt x="409" y="498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5" y="540"/>
                      <a:pt x="436" y="540"/>
                      <a:pt x="436" y="539"/>
                    </a:cubicBezTo>
                    <a:lnTo>
                      <a:pt x="411" y="497"/>
                    </a:lnTo>
                    <a:close/>
                    <a:moveTo>
                      <a:pt x="449" y="470"/>
                    </a:moveTo>
                    <a:cubicBezTo>
                      <a:pt x="448" y="470"/>
                      <a:pt x="448" y="471"/>
                      <a:pt x="447" y="471"/>
                    </a:cubicBezTo>
                    <a:cubicBezTo>
                      <a:pt x="479" y="508"/>
                      <a:pt x="479" y="508"/>
                      <a:pt x="479" y="508"/>
                    </a:cubicBezTo>
                    <a:cubicBezTo>
                      <a:pt x="480" y="508"/>
                      <a:pt x="480" y="508"/>
                      <a:pt x="480" y="508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1" y="507"/>
                      <a:pt x="481" y="507"/>
                      <a:pt x="481" y="507"/>
                    </a:cubicBezTo>
                    <a:lnTo>
                      <a:pt x="449" y="470"/>
                    </a:lnTo>
                    <a:close/>
                    <a:moveTo>
                      <a:pt x="480" y="436"/>
                    </a:moveTo>
                    <a:cubicBezTo>
                      <a:pt x="480" y="437"/>
                      <a:pt x="479" y="437"/>
                      <a:pt x="479" y="438"/>
                    </a:cubicBezTo>
                    <a:cubicBezTo>
                      <a:pt x="518" y="468"/>
                      <a:pt x="518" y="468"/>
                      <a:pt x="518" y="468"/>
                    </a:cubicBezTo>
                    <a:cubicBezTo>
                      <a:pt x="518" y="467"/>
                      <a:pt x="519" y="467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lnTo>
                      <a:pt x="480" y="436"/>
                    </a:lnTo>
                    <a:close/>
                    <a:moveTo>
                      <a:pt x="505" y="397"/>
                    </a:moveTo>
                    <a:cubicBezTo>
                      <a:pt x="505" y="397"/>
                      <a:pt x="504" y="398"/>
                      <a:pt x="504" y="399"/>
                    </a:cubicBezTo>
                    <a:cubicBezTo>
                      <a:pt x="548" y="421"/>
                      <a:pt x="548" y="421"/>
                      <a:pt x="548" y="421"/>
                    </a:cubicBezTo>
                    <a:cubicBezTo>
                      <a:pt x="548" y="421"/>
                      <a:pt x="548" y="420"/>
                      <a:pt x="548" y="420"/>
                    </a:cubicBezTo>
                    <a:cubicBezTo>
                      <a:pt x="548" y="420"/>
                      <a:pt x="548" y="420"/>
                      <a:pt x="548" y="420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9" y="418"/>
                      <a:pt x="549" y="418"/>
                      <a:pt x="549" y="418"/>
                    </a:cubicBezTo>
                    <a:lnTo>
                      <a:pt x="505" y="397"/>
                    </a:lnTo>
                    <a:close/>
                    <a:moveTo>
                      <a:pt x="521" y="353"/>
                    </a:moveTo>
                    <a:cubicBezTo>
                      <a:pt x="521" y="354"/>
                      <a:pt x="521" y="355"/>
                      <a:pt x="521" y="356"/>
                    </a:cubicBezTo>
                    <a:cubicBezTo>
                      <a:pt x="568" y="369"/>
                      <a:pt x="568" y="369"/>
                      <a:pt x="568" y="369"/>
                    </a:cubicBezTo>
                    <a:cubicBezTo>
                      <a:pt x="568" y="368"/>
                      <a:pt x="568" y="367"/>
                      <a:pt x="569" y="366"/>
                    </a:cubicBezTo>
                    <a:lnTo>
                      <a:pt x="521" y="353"/>
                    </a:lnTo>
                    <a:close/>
                    <a:moveTo>
                      <a:pt x="529" y="308"/>
                    </a:moveTo>
                    <a:cubicBezTo>
                      <a:pt x="529" y="309"/>
                      <a:pt x="529" y="309"/>
                      <a:pt x="529" y="310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3"/>
                      <a:pt x="578" y="312"/>
                      <a:pt x="578" y="311"/>
                    </a:cubicBezTo>
                    <a:lnTo>
                      <a:pt x="529" y="308"/>
                    </a:lnTo>
                    <a:close/>
                    <a:moveTo>
                      <a:pt x="577" y="256"/>
                    </a:moveTo>
                    <a:cubicBezTo>
                      <a:pt x="528" y="261"/>
                      <a:pt x="528" y="261"/>
                      <a:pt x="528" y="261"/>
                    </a:cubicBezTo>
                    <a:cubicBezTo>
                      <a:pt x="528" y="262"/>
                      <a:pt x="528" y="263"/>
                      <a:pt x="529" y="264"/>
                    </a:cubicBezTo>
                    <a:cubicBezTo>
                      <a:pt x="577" y="259"/>
                      <a:pt x="577" y="259"/>
                      <a:pt x="577" y="259"/>
                    </a:cubicBezTo>
                    <a:cubicBezTo>
                      <a:pt x="577" y="258"/>
                      <a:pt x="577" y="257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lose/>
                    <a:moveTo>
                      <a:pt x="565" y="201"/>
                    </a:moveTo>
                    <a:cubicBezTo>
                      <a:pt x="519" y="216"/>
                      <a:pt x="519" y="216"/>
                      <a:pt x="519" y="216"/>
                    </a:cubicBezTo>
                    <a:cubicBezTo>
                      <a:pt x="519" y="217"/>
                      <a:pt x="519" y="218"/>
                      <a:pt x="519" y="219"/>
                    </a:cubicBezTo>
                    <a:cubicBezTo>
                      <a:pt x="566" y="204"/>
                      <a:pt x="566" y="204"/>
                      <a:pt x="566" y="204"/>
                    </a:cubicBezTo>
                    <a:cubicBezTo>
                      <a:pt x="566" y="203"/>
                      <a:pt x="566" y="202"/>
                      <a:pt x="565" y="201"/>
                    </a:cubicBezTo>
                    <a:close/>
                    <a:moveTo>
                      <a:pt x="543" y="150"/>
                    </a:moveTo>
                    <a:cubicBezTo>
                      <a:pt x="500" y="174"/>
                      <a:pt x="500" y="174"/>
                      <a:pt x="500" y="174"/>
                    </a:cubicBezTo>
                    <a:cubicBezTo>
                      <a:pt x="501" y="175"/>
                      <a:pt x="501" y="175"/>
                      <a:pt x="501" y="176"/>
                    </a:cubicBezTo>
                    <a:cubicBezTo>
                      <a:pt x="545" y="153"/>
                      <a:pt x="545" y="153"/>
                      <a:pt x="545" y="153"/>
                    </a:cubicBezTo>
                    <a:cubicBezTo>
                      <a:pt x="544" y="152"/>
                      <a:pt x="544" y="151"/>
                      <a:pt x="543" y="150"/>
                    </a:cubicBezTo>
                    <a:close/>
                    <a:moveTo>
                      <a:pt x="512" y="104"/>
                    </a:moveTo>
                    <a:cubicBezTo>
                      <a:pt x="474" y="136"/>
                      <a:pt x="474" y="136"/>
                      <a:pt x="474" y="136"/>
                    </a:cubicBezTo>
                    <a:cubicBezTo>
                      <a:pt x="475" y="136"/>
                      <a:pt x="475" y="137"/>
                      <a:pt x="476" y="137"/>
                    </a:cubicBezTo>
                    <a:cubicBezTo>
                      <a:pt x="514" y="106"/>
                      <a:pt x="514" y="106"/>
                      <a:pt x="514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5"/>
                      <a:pt x="512" y="105"/>
                      <a:pt x="512" y="104"/>
                    </a:cubicBezTo>
                    <a:close/>
                    <a:moveTo>
                      <a:pt x="472" y="65"/>
                    </a:move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104"/>
                      <a:pt x="442" y="104"/>
                      <a:pt x="443" y="105"/>
                    </a:cubicBezTo>
                    <a:cubicBezTo>
                      <a:pt x="474" y="67"/>
                      <a:pt x="474" y="67"/>
                      <a:pt x="474" y="67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5"/>
                      <a:pt x="473" y="65"/>
                      <a:pt x="473" y="65"/>
                    </a:cubicBezTo>
                    <a:cubicBezTo>
                      <a:pt x="473" y="65"/>
                      <a:pt x="473" y="65"/>
                      <a:pt x="473" y="65"/>
                    </a:cubicBezTo>
                    <a:lnTo>
                      <a:pt x="472" y="65"/>
                    </a:lnTo>
                    <a:close/>
                    <a:moveTo>
                      <a:pt x="426" y="34"/>
                    </a:move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8"/>
                      <a:pt x="404" y="78"/>
                      <a:pt x="405" y="79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7" y="35"/>
                      <a:pt x="426" y="35"/>
                      <a:pt x="426" y="34"/>
                    </a:cubicBezTo>
                    <a:close/>
                    <a:moveTo>
                      <a:pt x="374" y="13"/>
                    </a:moveTo>
                    <a:cubicBezTo>
                      <a:pt x="360" y="60"/>
                      <a:pt x="360" y="60"/>
                      <a:pt x="360" y="60"/>
                    </a:cubicBezTo>
                    <a:cubicBezTo>
                      <a:pt x="361" y="60"/>
                      <a:pt x="361" y="60"/>
                      <a:pt x="362" y="60"/>
                    </a:cubicBezTo>
                    <a:cubicBezTo>
                      <a:pt x="377" y="14"/>
                      <a:pt x="377" y="14"/>
                      <a:pt x="377" y="14"/>
                    </a:cubicBezTo>
                    <a:cubicBezTo>
                      <a:pt x="376" y="13"/>
                      <a:pt x="376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lnTo>
                      <a:pt x="374" y="13"/>
                    </a:lnTo>
                    <a:close/>
                    <a:moveTo>
                      <a:pt x="320" y="2"/>
                    </a:moveTo>
                    <a:cubicBezTo>
                      <a:pt x="315" y="51"/>
                      <a:pt x="315" y="51"/>
                      <a:pt x="315" y="51"/>
                    </a:cubicBezTo>
                    <a:cubicBezTo>
                      <a:pt x="315" y="51"/>
                      <a:pt x="316" y="51"/>
                      <a:pt x="317" y="51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2" y="2"/>
                      <a:pt x="321" y="2"/>
                      <a:pt x="320" y="2"/>
                    </a:cubicBezTo>
                    <a:cubicBezTo>
                      <a:pt x="320" y="2"/>
                      <a:pt x="320" y="2"/>
                      <a:pt x="32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8"/>
              <p:cNvSpPr/>
              <p:nvPr/>
            </p:nvSpPr>
            <p:spPr>
              <a:xfrm>
                <a:off x="5867400" y="4462463"/>
                <a:ext cx="720725" cy="722312"/>
              </a:xfrm>
              <a:custGeom>
                <a:rect b="b" l="l" r="r" t="t"/>
                <a:pathLst>
                  <a:path extrusionOk="0" h="428" w="428">
                    <a:moveTo>
                      <a:pt x="214" y="422"/>
                    </a:moveTo>
                    <a:cubicBezTo>
                      <a:pt x="214" y="419"/>
                      <a:pt x="217" y="416"/>
                      <a:pt x="220" y="416"/>
                    </a:cubicBezTo>
                    <a:cubicBezTo>
                      <a:pt x="223" y="416"/>
                      <a:pt x="226" y="418"/>
                      <a:pt x="226" y="422"/>
                    </a:cubicBezTo>
                    <a:cubicBezTo>
                      <a:pt x="226" y="425"/>
                      <a:pt x="223" y="428"/>
                      <a:pt x="220" y="428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17" y="428"/>
                      <a:pt x="214" y="425"/>
                      <a:pt x="214" y="422"/>
                    </a:cubicBezTo>
                    <a:close/>
                    <a:moveTo>
                      <a:pt x="187" y="426"/>
                    </a:moveTo>
                    <a:cubicBezTo>
                      <a:pt x="187" y="426"/>
                      <a:pt x="187" y="426"/>
                      <a:pt x="187" y="426"/>
                    </a:cubicBezTo>
                    <a:cubicBezTo>
                      <a:pt x="184" y="426"/>
                      <a:pt x="182" y="423"/>
                      <a:pt x="182" y="420"/>
                    </a:cubicBezTo>
                    <a:cubicBezTo>
                      <a:pt x="182" y="416"/>
                      <a:pt x="185" y="414"/>
                      <a:pt x="189" y="415"/>
                    </a:cubicBezTo>
                    <a:cubicBezTo>
                      <a:pt x="189" y="415"/>
                      <a:pt x="189" y="415"/>
                      <a:pt x="189" y="415"/>
                    </a:cubicBezTo>
                    <a:cubicBezTo>
                      <a:pt x="192" y="415"/>
                      <a:pt x="194" y="418"/>
                      <a:pt x="194" y="421"/>
                    </a:cubicBezTo>
                    <a:cubicBezTo>
                      <a:pt x="193" y="424"/>
                      <a:pt x="191" y="426"/>
                      <a:pt x="188" y="426"/>
                    </a:cubicBezTo>
                    <a:lnTo>
                      <a:pt x="187" y="426"/>
                    </a:lnTo>
                    <a:close/>
                    <a:moveTo>
                      <a:pt x="246" y="419"/>
                    </a:moveTo>
                    <a:cubicBezTo>
                      <a:pt x="245" y="416"/>
                      <a:pt x="248" y="413"/>
                      <a:pt x="251" y="413"/>
                    </a:cubicBezTo>
                    <a:cubicBezTo>
                      <a:pt x="254" y="412"/>
                      <a:pt x="257" y="414"/>
                      <a:pt x="257" y="417"/>
                    </a:cubicBezTo>
                    <a:cubicBezTo>
                      <a:pt x="258" y="420"/>
                      <a:pt x="256" y="424"/>
                      <a:pt x="253" y="424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49" y="424"/>
                      <a:pt x="247" y="422"/>
                      <a:pt x="246" y="419"/>
                    </a:cubicBezTo>
                    <a:close/>
                    <a:moveTo>
                      <a:pt x="155" y="420"/>
                    </a:moveTo>
                    <a:cubicBezTo>
                      <a:pt x="152" y="419"/>
                      <a:pt x="150" y="415"/>
                      <a:pt x="151" y="412"/>
                    </a:cubicBezTo>
                    <a:cubicBezTo>
                      <a:pt x="152" y="409"/>
                      <a:pt x="155" y="407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61" y="409"/>
                      <a:pt x="163" y="412"/>
                      <a:pt x="162" y="416"/>
                    </a:cubicBezTo>
                    <a:cubicBezTo>
                      <a:pt x="161" y="418"/>
                      <a:pt x="159" y="420"/>
                      <a:pt x="157" y="420"/>
                    </a:cubicBezTo>
                    <a:cubicBezTo>
                      <a:pt x="156" y="420"/>
                      <a:pt x="155" y="420"/>
                      <a:pt x="155" y="420"/>
                    </a:cubicBezTo>
                    <a:close/>
                    <a:moveTo>
                      <a:pt x="277" y="412"/>
                    </a:moveTo>
                    <a:cubicBezTo>
                      <a:pt x="276" y="409"/>
                      <a:pt x="278" y="406"/>
                      <a:pt x="281" y="405"/>
                    </a:cubicBezTo>
                    <a:cubicBezTo>
                      <a:pt x="284" y="404"/>
                      <a:pt x="287" y="405"/>
                      <a:pt x="288" y="408"/>
                    </a:cubicBezTo>
                    <a:cubicBezTo>
                      <a:pt x="289" y="411"/>
                      <a:pt x="288" y="415"/>
                      <a:pt x="285" y="416"/>
                    </a:cubicBezTo>
                    <a:cubicBezTo>
                      <a:pt x="284" y="416"/>
                      <a:pt x="283" y="416"/>
                      <a:pt x="283" y="416"/>
                    </a:cubicBezTo>
                    <a:cubicBezTo>
                      <a:pt x="280" y="416"/>
                      <a:pt x="278" y="414"/>
                      <a:pt x="277" y="412"/>
                    </a:cubicBezTo>
                    <a:close/>
                    <a:moveTo>
                      <a:pt x="124" y="408"/>
                    </a:moveTo>
                    <a:cubicBezTo>
                      <a:pt x="121" y="407"/>
                      <a:pt x="120" y="403"/>
                      <a:pt x="121" y="400"/>
                    </a:cubicBezTo>
                    <a:cubicBezTo>
                      <a:pt x="122" y="397"/>
                      <a:pt x="126" y="396"/>
                      <a:pt x="129" y="398"/>
                    </a:cubicBezTo>
                    <a:cubicBezTo>
                      <a:pt x="132" y="399"/>
                      <a:pt x="133" y="402"/>
                      <a:pt x="132" y="405"/>
                    </a:cubicBezTo>
                    <a:cubicBezTo>
                      <a:pt x="131" y="407"/>
                      <a:pt x="129" y="409"/>
                      <a:pt x="126" y="409"/>
                    </a:cubicBezTo>
                    <a:cubicBezTo>
                      <a:pt x="126" y="409"/>
                      <a:pt x="125" y="409"/>
                      <a:pt x="124" y="408"/>
                    </a:cubicBezTo>
                    <a:close/>
                    <a:moveTo>
                      <a:pt x="307" y="400"/>
                    </a:moveTo>
                    <a:cubicBezTo>
                      <a:pt x="305" y="397"/>
                      <a:pt x="306" y="394"/>
                      <a:pt x="309" y="392"/>
                    </a:cubicBezTo>
                    <a:cubicBezTo>
                      <a:pt x="312" y="391"/>
                      <a:pt x="316" y="392"/>
                      <a:pt x="317" y="394"/>
                    </a:cubicBezTo>
                    <a:cubicBezTo>
                      <a:pt x="319" y="397"/>
                      <a:pt x="318" y="401"/>
                      <a:pt x="315" y="402"/>
                    </a:cubicBezTo>
                    <a:cubicBezTo>
                      <a:pt x="314" y="403"/>
                      <a:pt x="313" y="403"/>
                      <a:pt x="312" y="403"/>
                    </a:cubicBezTo>
                    <a:cubicBezTo>
                      <a:pt x="310" y="403"/>
                      <a:pt x="308" y="402"/>
                      <a:pt x="307" y="400"/>
                    </a:cubicBezTo>
                    <a:close/>
                    <a:moveTo>
                      <a:pt x="95" y="392"/>
                    </a:moveTo>
                    <a:cubicBezTo>
                      <a:pt x="93" y="390"/>
                      <a:pt x="92" y="387"/>
                      <a:pt x="94" y="384"/>
                    </a:cubicBezTo>
                    <a:cubicBezTo>
                      <a:pt x="95" y="381"/>
                      <a:pt x="99" y="381"/>
                      <a:pt x="102" y="382"/>
                    </a:cubicBezTo>
                    <a:cubicBezTo>
                      <a:pt x="104" y="384"/>
                      <a:pt x="105" y="388"/>
                      <a:pt x="103" y="390"/>
                    </a:cubicBezTo>
                    <a:cubicBezTo>
                      <a:pt x="102" y="392"/>
                      <a:pt x="100" y="393"/>
                      <a:pt x="98" y="393"/>
                    </a:cubicBezTo>
                    <a:cubicBezTo>
                      <a:pt x="97" y="393"/>
                      <a:pt x="96" y="393"/>
                      <a:pt x="95" y="392"/>
                    </a:cubicBezTo>
                    <a:close/>
                    <a:moveTo>
                      <a:pt x="334" y="383"/>
                    </a:moveTo>
                    <a:cubicBezTo>
                      <a:pt x="332" y="381"/>
                      <a:pt x="333" y="377"/>
                      <a:pt x="335" y="375"/>
                    </a:cubicBezTo>
                    <a:cubicBezTo>
                      <a:pt x="338" y="373"/>
                      <a:pt x="342" y="374"/>
                      <a:pt x="344" y="376"/>
                    </a:cubicBezTo>
                    <a:cubicBezTo>
                      <a:pt x="346" y="379"/>
                      <a:pt x="345" y="383"/>
                      <a:pt x="342" y="385"/>
                    </a:cubicBezTo>
                    <a:cubicBezTo>
                      <a:pt x="341" y="385"/>
                      <a:pt x="340" y="386"/>
                      <a:pt x="339" y="386"/>
                    </a:cubicBezTo>
                    <a:cubicBezTo>
                      <a:pt x="337" y="386"/>
                      <a:pt x="335" y="385"/>
                      <a:pt x="334" y="383"/>
                    </a:cubicBezTo>
                    <a:close/>
                    <a:moveTo>
                      <a:pt x="69" y="372"/>
                    </a:moveTo>
                    <a:cubicBezTo>
                      <a:pt x="69" y="372"/>
                      <a:pt x="69" y="372"/>
                      <a:pt x="69" y="372"/>
                    </a:cubicBezTo>
                    <a:cubicBezTo>
                      <a:pt x="67" y="370"/>
                      <a:pt x="67" y="366"/>
                      <a:pt x="69" y="364"/>
                    </a:cubicBezTo>
                    <a:cubicBezTo>
                      <a:pt x="71" y="361"/>
                      <a:pt x="75" y="361"/>
                      <a:pt x="77" y="363"/>
                    </a:cubicBezTo>
                    <a:cubicBezTo>
                      <a:pt x="79" y="365"/>
                      <a:pt x="80" y="369"/>
                      <a:pt x="77" y="371"/>
                    </a:cubicBezTo>
                    <a:cubicBezTo>
                      <a:pt x="76" y="373"/>
                      <a:pt x="75" y="373"/>
                      <a:pt x="73" y="373"/>
                    </a:cubicBezTo>
                    <a:cubicBezTo>
                      <a:pt x="72" y="373"/>
                      <a:pt x="70" y="373"/>
                      <a:pt x="69" y="372"/>
                    </a:cubicBezTo>
                    <a:close/>
                    <a:moveTo>
                      <a:pt x="359" y="363"/>
                    </a:moveTo>
                    <a:cubicBezTo>
                      <a:pt x="357" y="361"/>
                      <a:pt x="357" y="357"/>
                      <a:pt x="359" y="355"/>
                    </a:cubicBezTo>
                    <a:cubicBezTo>
                      <a:pt x="359" y="355"/>
                      <a:pt x="359" y="355"/>
                      <a:pt x="359" y="355"/>
                    </a:cubicBezTo>
                    <a:cubicBezTo>
                      <a:pt x="361" y="352"/>
                      <a:pt x="365" y="352"/>
                      <a:pt x="367" y="354"/>
                    </a:cubicBezTo>
                    <a:cubicBezTo>
                      <a:pt x="369" y="357"/>
                      <a:pt x="369" y="360"/>
                      <a:pt x="367" y="363"/>
                    </a:cubicBezTo>
                    <a:cubicBezTo>
                      <a:pt x="366" y="364"/>
                      <a:pt x="364" y="364"/>
                      <a:pt x="363" y="364"/>
                    </a:cubicBezTo>
                    <a:cubicBezTo>
                      <a:pt x="361" y="364"/>
                      <a:pt x="360" y="364"/>
                      <a:pt x="359" y="363"/>
                    </a:cubicBezTo>
                    <a:close/>
                    <a:moveTo>
                      <a:pt x="47" y="348"/>
                    </a:moveTo>
                    <a:cubicBezTo>
                      <a:pt x="45" y="345"/>
                      <a:pt x="45" y="342"/>
                      <a:pt x="48" y="340"/>
                    </a:cubicBezTo>
                    <a:cubicBezTo>
                      <a:pt x="50" y="338"/>
                      <a:pt x="54" y="338"/>
                      <a:pt x="56" y="340"/>
                    </a:cubicBezTo>
                    <a:cubicBezTo>
                      <a:pt x="58" y="343"/>
                      <a:pt x="57" y="347"/>
                      <a:pt x="55" y="349"/>
                    </a:cubicBezTo>
                    <a:cubicBezTo>
                      <a:pt x="54" y="350"/>
                      <a:pt x="53" y="350"/>
                      <a:pt x="51" y="350"/>
                    </a:cubicBezTo>
                    <a:cubicBezTo>
                      <a:pt x="50" y="350"/>
                      <a:pt x="48" y="349"/>
                      <a:pt x="47" y="348"/>
                    </a:cubicBezTo>
                    <a:close/>
                    <a:moveTo>
                      <a:pt x="380" y="339"/>
                    </a:moveTo>
                    <a:cubicBezTo>
                      <a:pt x="377" y="337"/>
                      <a:pt x="377" y="333"/>
                      <a:pt x="379" y="331"/>
                    </a:cubicBezTo>
                    <a:cubicBezTo>
                      <a:pt x="381" y="328"/>
                      <a:pt x="384" y="327"/>
                      <a:pt x="387" y="329"/>
                    </a:cubicBezTo>
                    <a:cubicBezTo>
                      <a:pt x="389" y="331"/>
                      <a:pt x="390" y="335"/>
                      <a:pt x="388" y="337"/>
                    </a:cubicBezTo>
                    <a:cubicBezTo>
                      <a:pt x="387" y="339"/>
                      <a:pt x="385" y="340"/>
                      <a:pt x="383" y="340"/>
                    </a:cubicBezTo>
                    <a:cubicBezTo>
                      <a:pt x="382" y="340"/>
                      <a:pt x="381" y="339"/>
                      <a:pt x="380" y="339"/>
                    </a:cubicBezTo>
                    <a:close/>
                    <a:moveTo>
                      <a:pt x="28" y="321"/>
                    </a:moveTo>
                    <a:cubicBezTo>
                      <a:pt x="26" y="318"/>
                      <a:pt x="27" y="314"/>
                      <a:pt x="30" y="313"/>
                    </a:cubicBezTo>
                    <a:cubicBezTo>
                      <a:pt x="33" y="311"/>
                      <a:pt x="37" y="312"/>
                      <a:pt x="38" y="315"/>
                    </a:cubicBezTo>
                    <a:cubicBezTo>
                      <a:pt x="40" y="318"/>
                      <a:pt x="39" y="321"/>
                      <a:pt x="36" y="323"/>
                    </a:cubicBezTo>
                    <a:cubicBezTo>
                      <a:pt x="35" y="323"/>
                      <a:pt x="34" y="324"/>
                      <a:pt x="33" y="324"/>
                    </a:cubicBezTo>
                    <a:cubicBezTo>
                      <a:pt x="31" y="324"/>
                      <a:pt x="29" y="323"/>
                      <a:pt x="28" y="321"/>
                    </a:cubicBezTo>
                    <a:close/>
                    <a:moveTo>
                      <a:pt x="397" y="312"/>
                    </a:moveTo>
                    <a:cubicBezTo>
                      <a:pt x="394" y="310"/>
                      <a:pt x="393" y="307"/>
                      <a:pt x="395" y="304"/>
                    </a:cubicBezTo>
                    <a:cubicBezTo>
                      <a:pt x="396" y="301"/>
                      <a:pt x="400" y="300"/>
                      <a:pt x="403" y="301"/>
                    </a:cubicBezTo>
                    <a:cubicBezTo>
                      <a:pt x="405" y="303"/>
                      <a:pt x="407" y="306"/>
                      <a:pt x="405" y="309"/>
                    </a:cubicBezTo>
                    <a:cubicBezTo>
                      <a:pt x="404" y="311"/>
                      <a:pt x="402" y="312"/>
                      <a:pt x="400" y="312"/>
                    </a:cubicBezTo>
                    <a:cubicBezTo>
                      <a:pt x="399" y="312"/>
                      <a:pt x="398" y="312"/>
                      <a:pt x="397" y="312"/>
                    </a:cubicBezTo>
                    <a:close/>
                    <a:moveTo>
                      <a:pt x="14" y="291"/>
                    </a:moveTo>
                    <a:cubicBezTo>
                      <a:pt x="13" y="288"/>
                      <a:pt x="14" y="285"/>
                      <a:pt x="17" y="283"/>
                    </a:cubicBezTo>
                    <a:cubicBezTo>
                      <a:pt x="20" y="282"/>
                      <a:pt x="24" y="284"/>
                      <a:pt x="25" y="287"/>
                    </a:cubicBezTo>
                    <a:cubicBezTo>
                      <a:pt x="26" y="290"/>
                      <a:pt x="24" y="293"/>
                      <a:pt x="21" y="294"/>
                    </a:cubicBezTo>
                    <a:cubicBezTo>
                      <a:pt x="21" y="295"/>
                      <a:pt x="20" y="295"/>
                      <a:pt x="19" y="295"/>
                    </a:cubicBezTo>
                    <a:cubicBezTo>
                      <a:pt x="17" y="295"/>
                      <a:pt x="15" y="293"/>
                      <a:pt x="14" y="291"/>
                    </a:cubicBezTo>
                    <a:close/>
                    <a:moveTo>
                      <a:pt x="410" y="282"/>
                    </a:moveTo>
                    <a:cubicBezTo>
                      <a:pt x="407" y="281"/>
                      <a:pt x="405" y="278"/>
                      <a:pt x="406" y="275"/>
                    </a:cubicBezTo>
                    <a:cubicBezTo>
                      <a:pt x="407" y="272"/>
                      <a:pt x="411" y="270"/>
                      <a:pt x="414" y="271"/>
                    </a:cubicBezTo>
                    <a:cubicBezTo>
                      <a:pt x="417" y="272"/>
                      <a:pt x="419" y="275"/>
                      <a:pt x="418" y="279"/>
                    </a:cubicBezTo>
                    <a:cubicBezTo>
                      <a:pt x="417" y="281"/>
                      <a:pt x="414" y="283"/>
                      <a:pt x="412" y="283"/>
                    </a:cubicBezTo>
                    <a:cubicBezTo>
                      <a:pt x="411" y="283"/>
                      <a:pt x="411" y="283"/>
                      <a:pt x="410" y="282"/>
                    </a:cubicBezTo>
                    <a:close/>
                    <a:moveTo>
                      <a:pt x="4" y="259"/>
                    </a:moveTo>
                    <a:cubicBezTo>
                      <a:pt x="4" y="256"/>
                      <a:pt x="6" y="253"/>
                      <a:pt x="9" y="252"/>
                    </a:cubicBezTo>
                    <a:cubicBezTo>
                      <a:pt x="12" y="252"/>
                      <a:pt x="15" y="254"/>
                      <a:pt x="16" y="257"/>
                    </a:cubicBezTo>
                    <a:cubicBezTo>
                      <a:pt x="16" y="260"/>
                      <a:pt x="14" y="263"/>
                      <a:pt x="11" y="264"/>
                    </a:cubicBezTo>
                    <a:cubicBezTo>
                      <a:pt x="11" y="264"/>
                      <a:pt x="10" y="264"/>
                      <a:pt x="10" y="264"/>
                    </a:cubicBezTo>
                    <a:cubicBezTo>
                      <a:pt x="7" y="264"/>
                      <a:pt x="5" y="262"/>
                      <a:pt x="4" y="259"/>
                    </a:cubicBezTo>
                    <a:close/>
                    <a:moveTo>
                      <a:pt x="418" y="251"/>
                    </a:moveTo>
                    <a:cubicBezTo>
                      <a:pt x="415" y="251"/>
                      <a:pt x="413" y="248"/>
                      <a:pt x="414" y="245"/>
                    </a:cubicBezTo>
                    <a:cubicBezTo>
                      <a:pt x="414" y="242"/>
                      <a:pt x="417" y="239"/>
                      <a:pt x="420" y="240"/>
                    </a:cubicBezTo>
                    <a:cubicBezTo>
                      <a:pt x="423" y="240"/>
                      <a:pt x="426" y="243"/>
                      <a:pt x="425" y="246"/>
                    </a:cubicBezTo>
                    <a:cubicBezTo>
                      <a:pt x="425" y="249"/>
                      <a:pt x="422" y="251"/>
                      <a:pt x="419" y="251"/>
                    </a:cubicBezTo>
                    <a:lnTo>
                      <a:pt x="418" y="251"/>
                    </a:lnTo>
                    <a:close/>
                    <a:moveTo>
                      <a:pt x="0" y="227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24"/>
                      <a:pt x="2" y="221"/>
                      <a:pt x="5" y="221"/>
                    </a:cubicBezTo>
                    <a:cubicBezTo>
                      <a:pt x="9" y="220"/>
                      <a:pt x="11" y="223"/>
                      <a:pt x="11" y="226"/>
                    </a:cubicBezTo>
                    <a:cubicBezTo>
                      <a:pt x="11" y="226"/>
                      <a:pt x="11" y="226"/>
                      <a:pt x="11" y="226"/>
                    </a:cubicBezTo>
                    <a:cubicBezTo>
                      <a:pt x="12" y="229"/>
                      <a:pt x="9" y="232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3" y="232"/>
                      <a:pt x="0" y="230"/>
                      <a:pt x="0" y="227"/>
                    </a:cubicBezTo>
                    <a:close/>
                    <a:moveTo>
                      <a:pt x="416" y="214"/>
                    </a:moveTo>
                    <a:cubicBezTo>
                      <a:pt x="416" y="210"/>
                      <a:pt x="419" y="208"/>
                      <a:pt x="422" y="208"/>
                    </a:cubicBezTo>
                    <a:cubicBezTo>
                      <a:pt x="425" y="208"/>
                      <a:pt x="428" y="210"/>
                      <a:pt x="428" y="214"/>
                    </a:cubicBezTo>
                    <a:cubicBezTo>
                      <a:pt x="428" y="217"/>
                      <a:pt x="425" y="219"/>
                      <a:pt x="422" y="219"/>
                    </a:cubicBezTo>
                    <a:cubicBezTo>
                      <a:pt x="419" y="219"/>
                      <a:pt x="416" y="217"/>
                      <a:pt x="416" y="214"/>
                    </a:cubicBezTo>
                    <a:close/>
                    <a:moveTo>
                      <a:pt x="6" y="200"/>
                    </a:moveTo>
                    <a:cubicBezTo>
                      <a:pt x="2" y="200"/>
                      <a:pt x="0" y="197"/>
                      <a:pt x="0" y="194"/>
                    </a:cubicBezTo>
                    <a:cubicBezTo>
                      <a:pt x="1" y="191"/>
                      <a:pt x="3" y="188"/>
                      <a:pt x="7" y="189"/>
                    </a:cubicBezTo>
                    <a:cubicBezTo>
                      <a:pt x="10" y="189"/>
                      <a:pt x="12" y="192"/>
                      <a:pt x="12" y="195"/>
                    </a:cubicBezTo>
                    <a:cubicBezTo>
                      <a:pt x="12" y="198"/>
                      <a:pt x="9" y="200"/>
                      <a:pt x="6" y="200"/>
                    </a:cubicBezTo>
                    <a:close/>
                    <a:moveTo>
                      <a:pt x="414" y="189"/>
                    </a:moveTo>
                    <a:cubicBezTo>
                      <a:pt x="414" y="189"/>
                      <a:pt x="414" y="189"/>
                      <a:pt x="414" y="189"/>
                    </a:cubicBezTo>
                    <a:cubicBezTo>
                      <a:pt x="414" y="186"/>
                      <a:pt x="416" y="183"/>
                      <a:pt x="419" y="182"/>
                    </a:cubicBezTo>
                    <a:cubicBezTo>
                      <a:pt x="423" y="182"/>
                      <a:pt x="426" y="184"/>
                      <a:pt x="426" y="187"/>
                    </a:cubicBezTo>
                    <a:cubicBezTo>
                      <a:pt x="426" y="191"/>
                      <a:pt x="424" y="194"/>
                      <a:pt x="421" y="194"/>
                    </a:cubicBezTo>
                    <a:cubicBezTo>
                      <a:pt x="420" y="194"/>
                      <a:pt x="420" y="194"/>
                      <a:pt x="420" y="194"/>
                    </a:cubicBezTo>
                    <a:cubicBezTo>
                      <a:pt x="417" y="194"/>
                      <a:pt x="415" y="192"/>
                      <a:pt x="414" y="189"/>
                    </a:cubicBezTo>
                    <a:close/>
                    <a:moveTo>
                      <a:pt x="10" y="168"/>
                    </a:moveTo>
                    <a:cubicBezTo>
                      <a:pt x="7" y="168"/>
                      <a:pt x="5" y="165"/>
                      <a:pt x="6" y="161"/>
                    </a:cubicBezTo>
                    <a:cubicBezTo>
                      <a:pt x="7" y="158"/>
                      <a:pt x="10" y="156"/>
                      <a:pt x="13" y="157"/>
                    </a:cubicBezTo>
                    <a:cubicBezTo>
                      <a:pt x="16" y="158"/>
                      <a:pt x="18" y="161"/>
                      <a:pt x="17" y="164"/>
                    </a:cubicBezTo>
                    <a:cubicBezTo>
                      <a:pt x="17" y="167"/>
                      <a:pt x="14" y="169"/>
                      <a:pt x="12" y="169"/>
                    </a:cubicBezTo>
                    <a:cubicBezTo>
                      <a:pt x="11" y="169"/>
                      <a:pt x="11" y="169"/>
                      <a:pt x="10" y="168"/>
                    </a:cubicBezTo>
                    <a:close/>
                    <a:moveTo>
                      <a:pt x="408" y="158"/>
                    </a:moveTo>
                    <a:cubicBezTo>
                      <a:pt x="408" y="158"/>
                      <a:pt x="408" y="158"/>
                      <a:pt x="408" y="158"/>
                    </a:cubicBezTo>
                    <a:cubicBezTo>
                      <a:pt x="407" y="155"/>
                      <a:pt x="409" y="152"/>
                      <a:pt x="412" y="151"/>
                    </a:cubicBezTo>
                    <a:cubicBezTo>
                      <a:pt x="415" y="150"/>
                      <a:pt x="419" y="152"/>
                      <a:pt x="419" y="155"/>
                    </a:cubicBezTo>
                    <a:cubicBezTo>
                      <a:pt x="420" y="158"/>
                      <a:pt x="419" y="162"/>
                      <a:pt x="415" y="162"/>
                    </a:cubicBezTo>
                    <a:cubicBezTo>
                      <a:pt x="415" y="163"/>
                      <a:pt x="414" y="163"/>
                      <a:pt x="414" y="163"/>
                    </a:cubicBezTo>
                    <a:cubicBezTo>
                      <a:pt x="411" y="163"/>
                      <a:pt x="409" y="161"/>
                      <a:pt x="408" y="158"/>
                    </a:cubicBezTo>
                    <a:close/>
                    <a:moveTo>
                      <a:pt x="19" y="138"/>
                    </a:moveTo>
                    <a:cubicBezTo>
                      <a:pt x="16" y="137"/>
                      <a:pt x="15" y="133"/>
                      <a:pt x="16" y="130"/>
                    </a:cubicBezTo>
                    <a:cubicBezTo>
                      <a:pt x="18" y="127"/>
                      <a:pt x="21" y="126"/>
                      <a:pt x="24" y="127"/>
                    </a:cubicBezTo>
                    <a:cubicBezTo>
                      <a:pt x="27" y="128"/>
                      <a:pt x="28" y="132"/>
                      <a:pt x="27" y="135"/>
                    </a:cubicBezTo>
                    <a:cubicBezTo>
                      <a:pt x="26" y="137"/>
                      <a:pt x="24" y="138"/>
                      <a:pt x="22" y="138"/>
                    </a:cubicBezTo>
                    <a:cubicBezTo>
                      <a:pt x="21" y="138"/>
                      <a:pt x="20" y="138"/>
                      <a:pt x="19" y="138"/>
                    </a:cubicBezTo>
                    <a:close/>
                    <a:moveTo>
                      <a:pt x="397" y="129"/>
                    </a:moveTo>
                    <a:cubicBezTo>
                      <a:pt x="396" y="126"/>
                      <a:pt x="397" y="123"/>
                      <a:pt x="400" y="121"/>
                    </a:cubicBezTo>
                    <a:cubicBezTo>
                      <a:pt x="403" y="120"/>
                      <a:pt x="407" y="121"/>
                      <a:pt x="408" y="124"/>
                    </a:cubicBezTo>
                    <a:cubicBezTo>
                      <a:pt x="408" y="124"/>
                      <a:pt x="408" y="124"/>
                      <a:pt x="408" y="124"/>
                    </a:cubicBezTo>
                    <a:cubicBezTo>
                      <a:pt x="409" y="127"/>
                      <a:pt x="408" y="131"/>
                      <a:pt x="405" y="132"/>
                    </a:cubicBezTo>
                    <a:cubicBezTo>
                      <a:pt x="404" y="132"/>
                      <a:pt x="404" y="133"/>
                      <a:pt x="403" y="133"/>
                    </a:cubicBezTo>
                    <a:cubicBezTo>
                      <a:pt x="401" y="133"/>
                      <a:pt x="398" y="131"/>
                      <a:pt x="397" y="129"/>
                    </a:cubicBezTo>
                    <a:close/>
                    <a:moveTo>
                      <a:pt x="33" y="109"/>
                    </a:moveTo>
                    <a:cubicBezTo>
                      <a:pt x="31" y="107"/>
                      <a:pt x="30" y="104"/>
                      <a:pt x="32" y="101"/>
                    </a:cubicBezTo>
                    <a:cubicBezTo>
                      <a:pt x="33" y="98"/>
                      <a:pt x="37" y="97"/>
                      <a:pt x="40" y="99"/>
                    </a:cubicBezTo>
                    <a:cubicBezTo>
                      <a:pt x="42" y="101"/>
                      <a:pt x="43" y="104"/>
                      <a:pt x="41" y="107"/>
                    </a:cubicBezTo>
                    <a:cubicBezTo>
                      <a:pt x="40" y="109"/>
                      <a:pt x="38" y="110"/>
                      <a:pt x="36" y="110"/>
                    </a:cubicBezTo>
                    <a:cubicBezTo>
                      <a:pt x="35" y="110"/>
                      <a:pt x="34" y="110"/>
                      <a:pt x="33" y="109"/>
                    </a:cubicBezTo>
                    <a:close/>
                    <a:moveTo>
                      <a:pt x="382" y="102"/>
                    </a:moveTo>
                    <a:cubicBezTo>
                      <a:pt x="381" y="99"/>
                      <a:pt x="381" y="96"/>
                      <a:pt x="384" y="94"/>
                    </a:cubicBezTo>
                    <a:cubicBezTo>
                      <a:pt x="387" y="92"/>
                      <a:pt x="390" y="93"/>
                      <a:pt x="392" y="96"/>
                    </a:cubicBezTo>
                    <a:cubicBezTo>
                      <a:pt x="394" y="98"/>
                      <a:pt x="393" y="102"/>
                      <a:pt x="390" y="104"/>
                    </a:cubicBezTo>
                    <a:cubicBezTo>
                      <a:pt x="389" y="104"/>
                      <a:pt x="388" y="105"/>
                      <a:pt x="387" y="105"/>
                    </a:cubicBezTo>
                    <a:cubicBezTo>
                      <a:pt x="385" y="105"/>
                      <a:pt x="383" y="104"/>
                      <a:pt x="382" y="102"/>
                    </a:cubicBezTo>
                    <a:close/>
                    <a:moveTo>
                      <a:pt x="52" y="83"/>
                    </a:moveTo>
                    <a:cubicBezTo>
                      <a:pt x="49" y="80"/>
                      <a:pt x="49" y="77"/>
                      <a:pt x="51" y="74"/>
                    </a:cubicBezTo>
                    <a:cubicBezTo>
                      <a:pt x="53" y="72"/>
                      <a:pt x="57" y="72"/>
                      <a:pt x="59" y="74"/>
                    </a:cubicBezTo>
                    <a:cubicBezTo>
                      <a:pt x="62" y="76"/>
                      <a:pt x="62" y="79"/>
                      <a:pt x="60" y="82"/>
                    </a:cubicBezTo>
                    <a:cubicBezTo>
                      <a:pt x="59" y="83"/>
                      <a:pt x="57" y="84"/>
                      <a:pt x="55" y="84"/>
                    </a:cubicBezTo>
                    <a:cubicBezTo>
                      <a:pt x="54" y="84"/>
                      <a:pt x="53" y="83"/>
                      <a:pt x="52" y="83"/>
                    </a:cubicBezTo>
                    <a:close/>
                    <a:moveTo>
                      <a:pt x="363" y="77"/>
                    </a:moveTo>
                    <a:cubicBezTo>
                      <a:pt x="363" y="77"/>
                      <a:pt x="363" y="77"/>
                      <a:pt x="363" y="77"/>
                    </a:cubicBezTo>
                    <a:cubicBezTo>
                      <a:pt x="361" y="75"/>
                      <a:pt x="361" y="71"/>
                      <a:pt x="364" y="69"/>
                    </a:cubicBezTo>
                    <a:cubicBezTo>
                      <a:pt x="366" y="67"/>
                      <a:pt x="370" y="67"/>
                      <a:pt x="372" y="70"/>
                    </a:cubicBezTo>
                    <a:cubicBezTo>
                      <a:pt x="374" y="72"/>
                      <a:pt x="374" y="76"/>
                      <a:pt x="371" y="78"/>
                    </a:cubicBezTo>
                    <a:cubicBezTo>
                      <a:pt x="370" y="79"/>
                      <a:pt x="369" y="79"/>
                      <a:pt x="367" y="79"/>
                    </a:cubicBezTo>
                    <a:cubicBezTo>
                      <a:pt x="366" y="79"/>
                      <a:pt x="364" y="79"/>
                      <a:pt x="363" y="77"/>
                    </a:cubicBezTo>
                    <a:close/>
                    <a:moveTo>
                      <a:pt x="74" y="59"/>
                    </a:moveTo>
                    <a:cubicBezTo>
                      <a:pt x="72" y="57"/>
                      <a:pt x="72" y="53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7" y="49"/>
                      <a:pt x="80" y="49"/>
                      <a:pt x="83" y="52"/>
                    </a:cubicBezTo>
                    <a:cubicBezTo>
                      <a:pt x="85" y="54"/>
                      <a:pt x="84" y="58"/>
                      <a:pt x="82" y="60"/>
                    </a:cubicBezTo>
                    <a:cubicBezTo>
                      <a:pt x="81" y="61"/>
                      <a:pt x="79" y="61"/>
                      <a:pt x="78" y="61"/>
                    </a:cubicBezTo>
                    <a:cubicBezTo>
                      <a:pt x="76" y="61"/>
                      <a:pt x="75" y="61"/>
                      <a:pt x="74" y="59"/>
                    </a:cubicBezTo>
                    <a:close/>
                    <a:moveTo>
                      <a:pt x="340" y="56"/>
                    </a:moveTo>
                    <a:cubicBezTo>
                      <a:pt x="338" y="54"/>
                      <a:pt x="338" y="50"/>
                      <a:pt x="340" y="48"/>
                    </a:cubicBezTo>
                    <a:cubicBezTo>
                      <a:pt x="342" y="45"/>
                      <a:pt x="345" y="45"/>
                      <a:pt x="348" y="47"/>
                    </a:cubicBezTo>
                    <a:cubicBezTo>
                      <a:pt x="350" y="49"/>
                      <a:pt x="351" y="53"/>
                      <a:pt x="349" y="55"/>
                    </a:cubicBezTo>
                    <a:cubicBezTo>
                      <a:pt x="348" y="57"/>
                      <a:pt x="346" y="57"/>
                      <a:pt x="344" y="57"/>
                    </a:cubicBezTo>
                    <a:cubicBezTo>
                      <a:pt x="343" y="57"/>
                      <a:pt x="342" y="57"/>
                      <a:pt x="340" y="56"/>
                    </a:cubicBezTo>
                    <a:close/>
                    <a:moveTo>
                      <a:pt x="99" y="40"/>
                    </a:moveTo>
                    <a:cubicBezTo>
                      <a:pt x="97" y="37"/>
                      <a:pt x="98" y="33"/>
                      <a:pt x="101" y="32"/>
                    </a:cubicBezTo>
                    <a:cubicBezTo>
                      <a:pt x="104" y="30"/>
                      <a:pt x="107" y="31"/>
                      <a:pt x="109" y="33"/>
                    </a:cubicBezTo>
                    <a:cubicBezTo>
                      <a:pt x="111" y="36"/>
                      <a:pt x="110" y="40"/>
                      <a:pt x="107" y="42"/>
                    </a:cubicBezTo>
                    <a:cubicBezTo>
                      <a:pt x="106" y="42"/>
                      <a:pt x="105" y="42"/>
                      <a:pt x="104" y="42"/>
                    </a:cubicBezTo>
                    <a:cubicBezTo>
                      <a:pt x="102" y="42"/>
                      <a:pt x="100" y="41"/>
                      <a:pt x="99" y="40"/>
                    </a:cubicBezTo>
                    <a:close/>
                    <a:moveTo>
                      <a:pt x="315" y="38"/>
                    </a:moveTo>
                    <a:cubicBezTo>
                      <a:pt x="312" y="37"/>
                      <a:pt x="311" y="33"/>
                      <a:pt x="313" y="30"/>
                    </a:cubicBezTo>
                    <a:cubicBezTo>
                      <a:pt x="314" y="28"/>
                      <a:pt x="318" y="27"/>
                      <a:pt x="321" y="28"/>
                    </a:cubicBezTo>
                    <a:cubicBezTo>
                      <a:pt x="323" y="30"/>
                      <a:pt x="324" y="33"/>
                      <a:pt x="323" y="36"/>
                    </a:cubicBezTo>
                    <a:cubicBezTo>
                      <a:pt x="322" y="38"/>
                      <a:pt x="320" y="39"/>
                      <a:pt x="318" y="39"/>
                    </a:cubicBezTo>
                    <a:cubicBezTo>
                      <a:pt x="317" y="39"/>
                      <a:pt x="316" y="39"/>
                      <a:pt x="315" y="38"/>
                    </a:cubicBezTo>
                    <a:close/>
                    <a:moveTo>
                      <a:pt x="127" y="24"/>
                    </a:moveTo>
                    <a:cubicBezTo>
                      <a:pt x="126" y="21"/>
                      <a:pt x="127" y="18"/>
                      <a:pt x="130" y="16"/>
                    </a:cubicBezTo>
                    <a:cubicBezTo>
                      <a:pt x="133" y="15"/>
                      <a:pt x="136" y="17"/>
                      <a:pt x="138" y="20"/>
                    </a:cubicBezTo>
                    <a:cubicBezTo>
                      <a:pt x="139" y="23"/>
                      <a:pt x="138" y="26"/>
                      <a:pt x="135" y="27"/>
                    </a:cubicBezTo>
                    <a:cubicBezTo>
                      <a:pt x="134" y="28"/>
                      <a:pt x="133" y="28"/>
                      <a:pt x="132" y="28"/>
                    </a:cubicBezTo>
                    <a:cubicBezTo>
                      <a:pt x="130" y="28"/>
                      <a:pt x="128" y="26"/>
                      <a:pt x="127" y="24"/>
                    </a:cubicBezTo>
                    <a:close/>
                    <a:moveTo>
                      <a:pt x="287" y="25"/>
                    </a:moveTo>
                    <a:cubicBezTo>
                      <a:pt x="284" y="24"/>
                      <a:pt x="282" y="20"/>
                      <a:pt x="283" y="17"/>
                    </a:cubicBezTo>
                    <a:cubicBezTo>
                      <a:pt x="285" y="14"/>
                      <a:pt x="288" y="13"/>
                      <a:pt x="291" y="14"/>
                    </a:cubicBezTo>
                    <a:cubicBezTo>
                      <a:pt x="294" y="15"/>
                      <a:pt x="295" y="19"/>
                      <a:pt x="294" y="22"/>
                    </a:cubicBezTo>
                    <a:cubicBezTo>
                      <a:pt x="293" y="24"/>
                      <a:pt x="291" y="25"/>
                      <a:pt x="289" y="25"/>
                    </a:cubicBezTo>
                    <a:cubicBezTo>
                      <a:pt x="288" y="25"/>
                      <a:pt x="287" y="25"/>
                      <a:pt x="287" y="25"/>
                    </a:cubicBezTo>
                    <a:close/>
                    <a:moveTo>
                      <a:pt x="157" y="13"/>
                    </a:moveTo>
                    <a:cubicBezTo>
                      <a:pt x="156" y="10"/>
                      <a:pt x="158" y="7"/>
                      <a:pt x="161" y="6"/>
                    </a:cubicBezTo>
                    <a:cubicBezTo>
                      <a:pt x="164" y="5"/>
                      <a:pt x="168" y="7"/>
                      <a:pt x="168" y="10"/>
                    </a:cubicBezTo>
                    <a:cubicBezTo>
                      <a:pt x="169" y="13"/>
                      <a:pt x="167" y="17"/>
                      <a:pt x="164" y="17"/>
                    </a:cubicBezTo>
                    <a:cubicBezTo>
                      <a:pt x="164" y="17"/>
                      <a:pt x="163" y="17"/>
                      <a:pt x="163" y="17"/>
                    </a:cubicBezTo>
                    <a:cubicBezTo>
                      <a:pt x="160" y="17"/>
                      <a:pt x="158" y="16"/>
                      <a:pt x="157" y="13"/>
                    </a:cubicBezTo>
                    <a:close/>
                    <a:moveTo>
                      <a:pt x="257" y="16"/>
                    </a:moveTo>
                    <a:cubicBezTo>
                      <a:pt x="254" y="15"/>
                      <a:pt x="252" y="12"/>
                      <a:pt x="252" y="9"/>
                    </a:cubicBezTo>
                    <a:cubicBezTo>
                      <a:pt x="253" y="6"/>
                      <a:pt x="256" y="4"/>
                      <a:pt x="259" y="5"/>
                    </a:cubicBezTo>
                    <a:cubicBezTo>
                      <a:pt x="263" y="5"/>
                      <a:pt x="265" y="8"/>
                      <a:pt x="264" y="11"/>
                    </a:cubicBezTo>
                    <a:cubicBezTo>
                      <a:pt x="263" y="14"/>
                      <a:pt x="261" y="16"/>
                      <a:pt x="258" y="16"/>
                    </a:cubicBezTo>
                    <a:cubicBezTo>
                      <a:pt x="258" y="16"/>
                      <a:pt x="257" y="16"/>
                      <a:pt x="257" y="16"/>
                    </a:cubicBezTo>
                    <a:close/>
                    <a:moveTo>
                      <a:pt x="189" y="7"/>
                    </a:moveTo>
                    <a:cubicBezTo>
                      <a:pt x="188" y="4"/>
                      <a:pt x="191" y="1"/>
                      <a:pt x="194" y="0"/>
                    </a:cubicBezTo>
                    <a:cubicBezTo>
                      <a:pt x="197" y="0"/>
                      <a:pt x="200" y="3"/>
                      <a:pt x="200" y="6"/>
                    </a:cubicBezTo>
                    <a:cubicBezTo>
                      <a:pt x="200" y="9"/>
                      <a:pt x="198" y="12"/>
                      <a:pt x="195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1" y="12"/>
                      <a:pt x="189" y="10"/>
                      <a:pt x="189" y="7"/>
                    </a:cubicBezTo>
                    <a:close/>
                    <a:moveTo>
                      <a:pt x="226" y="12"/>
                    </a:moveTo>
                    <a:cubicBezTo>
                      <a:pt x="223" y="11"/>
                      <a:pt x="220" y="9"/>
                      <a:pt x="221" y="5"/>
                    </a:cubicBezTo>
                    <a:cubicBezTo>
                      <a:pt x="221" y="2"/>
                      <a:pt x="224" y="0"/>
                      <a:pt x="227" y="0"/>
                    </a:cubicBezTo>
                    <a:cubicBezTo>
                      <a:pt x="230" y="0"/>
                      <a:pt x="232" y="3"/>
                      <a:pt x="232" y="6"/>
                    </a:cubicBezTo>
                    <a:cubicBezTo>
                      <a:pt x="232" y="9"/>
                      <a:pt x="229" y="12"/>
                      <a:pt x="22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8"/>
              <p:cNvSpPr/>
              <p:nvPr/>
            </p:nvSpPr>
            <p:spPr>
              <a:xfrm>
                <a:off x="5913438" y="4510088"/>
                <a:ext cx="625475" cy="625475"/>
              </a:xfrm>
              <a:custGeom>
                <a:rect b="b" l="l" r="r" t="t"/>
                <a:pathLst>
                  <a:path extrusionOk="0" h="371" w="371">
                    <a:moveTo>
                      <a:pt x="186" y="371"/>
                    </a:moveTo>
                    <a:cubicBezTo>
                      <a:pt x="83" y="371"/>
                      <a:pt x="0" y="288"/>
                      <a:pt x="0" y="186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6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"/>
                    </a:moveTo>
                    <a:cubicBezTo>
                      <a:pt x="88" y="8"/>
                      <a:pt x="8" y="88"/>
                      <a:pt x="8" y="186"/>
                    </a:cubicBezTo>
                    <a:cubicBezTo>
                      <a:pt x="8" y="283"/>
                      <a:pt x="88" y="363"/>
                      <a:pt x="186" y="363"/>
                    </a:cubicBezTo>
                    <a:cubicBezTo>
                      <a:pt x="283" y="363"/>
                      <a:pt x="363" y="283"/>
                      <a:pt x="363" y="186"/>
                    </a:cubicBezTo>
                    <a:cubicBezTo>
                      <a:pt x="363" y="88"/>
                      <a:pt x="283" y="8"/>
                      <a:pt x="18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8"/>
              <p:cNvSpPr/>
              <p:nvPr/>
            </p:nvSpPr>
            <p:spPr>
              <a:xfrm>
                <a:off x="5978525" y="4573588"/>
                <a:ext cx="496888" cy="498475"/>
              </a:xfrm>
              <a:custGeom>
                <a:rect b="b" l="l" r="r" t="t"/>
                <a:pathLst>
                  <a:path extrusionOk="0" h="295" w="295">
                    <a:moveTo>
                      <a:pt x="148" y="295"/>
                    </a:move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229" y="0"/>
                      <a:pt x="295" y="66"/>
                      <a:pt x="295" y="148"/>
                    </a:cubicBezTo>
                    <a:cubicBezTo>
                      <a:pt x="295" y="229"/>
                      <a:pt x="229" y="295"/>
                      <a:pt x="148" y="295"/>
                    </a:cubicBezTo>
                    <a:close/>
                    <a:moveTo>
                      <a:pt x="148" y="31"/>
                    </a:moveTo>
                    <a:cubicBezTo>
                      <a:pt x="83" y="31"/>
                      <a:pt x="31" y="83"/>
                      <a:pt x="31" y="148"/>
                    </a:cubicBezTo>
                    <a:cubicBezTo>
                      <a:pt x="31" y="212"/>
                      <a:pt x="83" y="264"/>
                      <a:pt x="148" y="264"/>
                    </a:cubicBezTo>
                    <a:cubicBezTo>
                      <a:pt x="212" y="264"/>
                      <a:pt x="264" y="212"/>
                      <a:pt x="264" y="148"/>
                    </a:cubicBezTo>
                    <a:cubicBezTo>
                      <a:pt x="264" y="83"/>
                      <a:pt x="212" y="31"/>
                      <a:pt x="14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"/>
          <p:cNvSpPr txBox="1"/>
          <p:nvPr>
            <p:ph hasCustomPrompt="1" type="title"/>
          </p:nvPr>
        </p:nvSpPr>
        <p:spPr>
          <a:xfrm>
            <a:off x="713224" y="1966198"/>
            <a:ext cx="311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5" name="Google Shape;805;p19"/>
          <p:cNvSpPr txBox="1"/>
          <p:nvPr>
            <p:ph idx="1" type="subTitle"/>
          </p:nvPr>
        </p:nvSpPr>
        <p:spPr>
          <a:xfrm>
            <a:off x="713235" y="2735088"/>
            <a:ext cx="31143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6" name="Google Shape;806;p19"/>
          <p:cNvSpPr txBox="1"/>
          <p:nvPr>
            <p:ph hasCustomPrompt="1" idx="2" type="title"/>
          </p:nvPr>
        </p:nvSpPr>
        <p:spPr>
          <a:xfrm>
            <a:off x="713235" y="539500"/>
            <a:ext cx="311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7" name="Google Shape;807;p19"/>
          <p:cNvSpPr txBox="1"/>
          <p:nvPr>
            <p:ph idx="3" type="subTitle"/>
          </p:nvPr>
        </p:nvSpPr>
        <p:spPr>
          <a:xfrm>
            <a:off x="713235" y="1308420"/>
            <a:ext cx="31143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08" name="Google Shape;808;p19"/>
          <p:cNvSpPr txBox="1"/>
          <p:nvPr>
            <p:ph hasCustomPrompt="1" idx="4" type="title"/>
          </p:nvPr>
        </p:nvSpPr>
        <p:spPr>
          <a:xfrm>
            <a:off x="713224" y="3392885"/>
            <a:ext cx="3114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9" name="Google Shape;809;p19"/>
          <p:cNvSpPr txBox="1"/>
          <p:nvPr>
            <p:ph idx="5" type="subTitle"/>
          </p:nvPr>
        </p:nvSpPr>
        <p:spPr>
          <a:xfrm>
            <a:off x="713235" y="4161775"/>
            <a:ext cx="31143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0" name="Google Shape;810;p19"/>
          <p:cNvSpPr/>
          <p:nvPr>
            <p:ph idx="6" type="pic"/>
          </p:nvPr>
        </p:nvSpPr>
        <p:spPr>
          <a:xfrm>
            <a:off x="5183575" y="539500"/>
            <a:ext cx="39603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811" name="Google Shape;811;p19"/>
          <p:cNvGrpSpPr/>
          <p:nvPr/>
        </p:nvGrpSpPr>
        <p:grpSpPr>
          <a:xfrm>
            <a:off x="200264" y="145611"/>
            <a:ext cx="8943739" cy="4997885"/>
            <a:chOff x="200264" y="145611"/>
            <a:chExt cx="8943739" cy="4997885"/>
          </a:xfrm>
        </p:grpSpPr>
        <p:grpSp>
          <p:nvGrpSpPr>
            <p:cNvPr id="812" name="Google Shape;812;p19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19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822" name="Google Shape;822;p19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32" name="Google Shape;832;p19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>
            <a:off x="8689327" y="4154888"/>
            <a:ext cx="900146" cy="898301"/>
            <a:chOff x="1120775" y="368300"/>
            <a:chExt cx="744538" cy="742950"/>
          </a:xfrm>
        </p:grpSpPr>
        <p:sp>
          <p:nvSpPr>
            <p:cNvPr id="835" name="Google Shape;835;p20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20"/>
          <p:cNvGrpSpPr/>
          <p:nvPr/>
        </p:nvGrpSpPr>
        <p:grpSpPr>
          <a:xfrm>
            <a:off x="200268" y="-7"/>
            <a:ext cx="8943737" cy="4873707"/>
            <a:chOff x="200268" y="-7"/>
            <a:chExt cx="8943737" cy="4873707"/>
          </a:xfrm>
        </p:grpSpPr>
        <p:cxnSp>
          <p:nvCxnSpPr>
            <p:cNvPr id="894" name="Google Shape;894;p20"/>
            <p:cNvCxnSpPr/>
            <p:nvPr/>
          </p:nvCxnSpPr>
          <p:spPr>
            <a:xfrm>
              <a:off x="713221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5" name="Google Shape;895;p20"/>
            <p:cNvGrpSpPr/>
            <p:nvPr/>
          </p:nvGrpSpPr>
          <p:grpSpPr>
            <a:xfrm flipH="1" rot="10800000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896" name="Google Shape;896;p20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p20"/>
            <p:cNvGrpSpPr/>
            <p:nvPr/>
          </p:nvGrpSpPr>
          <p:grpSpPr>
            <a:xfrm flipH="1">
              <a:off x="200268" y="145611"/>
              <a:ext cx="1025928" cy="248431"/>
              <a:chOff x="4287838" y="1025525"/>
              <a:chExt cx="708025" cy="171450"/>
            </a:xfrm>
          </p:grpSpPr>
          <p:sp>
            <p:nvSpPr>
              <p:cNvPr id="905" name="Google Shape;905;p20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0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0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5" name="Google Shape;9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type="title"/>
          </p:nvPr>
        </p:nvSpPr>
        <p:spPr>
          <a:xfrm>
            <a:off x="4722775" y="2192750"/>
            <a:ext cx="37080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3"/>
          <p:cNvSpPr txBox="1"/>
          <p:nvPr>
            <p:ph hasCustomPrompt="1" idx="2" type="title"/>
          </p:nvPr>
        </p:nvSpPr>
        <p:spPr>
          <a:xfrm>
            <a:off x="4722775" y="1324063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/>
          <p:nvPr>
            <p:ph idx="3" type="pic"/>
          </p:nvPr>
        </p:nvSpPr>
        <p:spPr>
          <a:xfrm>
            <a:off x="0" y="539500"/>
            <a:ext cx="34737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grpSp>
        <p:nvGrpSpPr>
          <p:cNvPr id="57" name="Google Shape;57;p3"/>
          <p:cNvGrpSpPr/>
          <p:nvPr/>
        </p:nvGrpSpPr>
        <p:grpSpPr>
          <a:xfrm>
            <a:off x="7356018" y="145611"/>
            <a:ext cx="1787985" cy="4997885"/>
            <a:chOff x="7356018" y="145611"/>
            <a:chExt cx="1787985" cy="4997885"/>
          </a:xfrm>
        </p:grpSpPr>
        <p:grpSp>
          <p:nvGrpSpPr>
            <p:cNvPr id="58" name="Google Shape;58;p3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21"/>
          <p:cNvGrpSpPr/>
          <p:nvPr/>
        </p:nvGrpSpPr>
        <p:grpSpPr>
          <a:xfrm>
            <a:off x="-7" y="-7"/>
            <a:ext cx="8943737" cy="4873707"/>
            <a:chOff x="-7" y="-7"/>
            <a:chExt cx="8943737" cy="4873707"/>
          </a:xfrm>
        </p:grpSpPr>
        <p:cxnSp>
          <p:nvCxnSpPr>
            <p:cNvPr id="918" name="Google Shape;918;p21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9" name="Google Shape;919;p21"/>
            <p:cNvGrpSpPr/>
            <p:nvPr/>
          </p:nvGrpSpPr>
          <p:grpSpPr>
            <a:xfrm rot="10800000">
              <a:off x="-7" y="-7"/>
              <a:ext cx="1787985" cy="1790153"/>
              <a:chOff x="4087813" y="1714500"/>
              <a:chExt cx="1309688" cy="1311275"/>
            </a:xfrm>
          </p:grpSpPr>
          <p:sp>
            <p:nvSpPr>
              <p:cNvPr id="920" name="Google Shape;920;p21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8" name="Google Shape;928;p21"/>
            <p:cNvGrpSpPr/>
            <p:nvPr/>
          </p:nvGrpSpPr>
          <p:grpSpPr>
            <a:xfrm>
              <a:off x="7917802" y="145611"/>
              <a:ext cx="1025928" cy="248431"/>
              <a:chOff x="4287838" y="1025525"/>
              <a:chExt cx="708025" cy="171450"/>
            </a:xfrm>
          </p:grpSpPr>
          <p:sp>
            <p:nvSpPr>
              <p:cNvPr id="929" name="Google Shape;929;p21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9" name="Google Shape;939;p21"/>
          <p:cNvGrpSpPr/>
          <p:nvPr/>
        </p:nvGrpSpPr>
        <p:grpSpPr>
          <a:xfrm>
            <a:off x="8572185" y="4028118"/>
            <a:ext cx="1153423" cy="1152159"/>
            <a:chOff x="5502275" y="4098925"/>
            <a:chExt cx="1449389" cy="1447800"/>
          </a:xfrm>
        </p:grpSpPr>
        <p:sp>
          <p:nvSpPr>
            <p:cNvPr id="940" name="Google Shape;940;p21"/>
            <p:cNvSpPr/>
            <p:nvPr/>
          </p:nvSpPr>
          <p:spPr>
            <a:xfrm>
              <a:off x="5502275" y="4098925"/>
              <a:ext cx="1449389" cy="1447800"/>
            </a:xfrm>
            <a:custGeom>
              <a:rect b="b" l="l" r="r" t="t"/>
              <a:pathLst>
                <a:path extrusionOk="0" h="858" w="859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548313" y="4143375"/>
              <a:ext cx="1357313" cy="1358900"/>
            </a:xfrm>
            <a:custGeom>
              <a:rect b="b" l="l" r="r" t="t"/>
              <a:pathLst>
                <a:path extrusionOk="0" h="805" w="805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595938" y="4192588"/>
              <a:ext cx="1262063" cy="1262063"/>
            </a:xfrm>
            <a:custGeom>
              <a:rect b="b" l="l" r="r" t="t"/>
              <a:pathLst>
                <a:path extrusionOk="0" h="748" w="749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734050" y="4329113"/>
              <a:ext cx="985838" cy="987424"/>
            </a:xfrm>
            <a:custGeom>
              <a:rect b="b" l="l" r="r" t="t"/>
              <a:pathLst>
                <a:path extrusionOk="0" h="585" w="585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738813" y="4333875"/>
              <a:ext cx="974725" cy="976313"/>
            </a:xfrm>
            <a:custGeom>
              <a:rect b="b" l="l" r="r" t="t"/>
              <a:pathLst>
                <a:path extrusionOk="0" h="579" w="578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867400" y="4462463"/>
              <a:ext cx="720725" cy="722312"/>
            </a:xfrm>
            <a:custGeom>
              <a:rect b="b" l="l" r="r" t="t"/>
              <a:pathLst>
                <a:path extrusionOk="0" h="428" w="428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913438" y="4510088"/>
              <a:ext cx="625475" cy="625475"/>
            </a:xfrm>
            <a:custGeom>
              <a:rect b="b" l="l" r="r" t="t"/>
              <a:pathLst>
                <a:path extrusionOk="0" h="371" w="371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978525" y="4573588"/>
              <a:ext cx="496888" cy="498475"/>
            </a:xfrm>
            <a:custGeom>
              <a:rect b="b" l="l" r="r" t="t"/>
              <a:pathLst>
                <a:path extrusionOk="0" h="295" w="295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8" name="Google Shape;94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2"/>
          <p:cNvSpPr txBox="1"/>
          <p:nvPr/>
        </p:nvSpPr>
        <p:spPr>
          <a:xfrm>
            <a:off x="4889675" y="3547025"/>
            <a:ext cx="3540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22"/>
          <p:cNvSpPr/>
          <p:nvPr>
            <p:ph idx="2" type="pic"/>
          </p:nvPr>
        </p:nvSpPr>
        <p:spPr>
          <a:xfrm>
            <a:off x="0" y="539500"/>
            <a:ext cx="39603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sp>
        <p:nvSpPr>
          <p:cNvPr id="952" name="Google Shape;952;p22"/>
          <p:cNvSpPr txBox="1"/>
          <p:nvPr>
            <p:ph type="title"/>
          </p:nvPr>
        </p:nvSpPr>
        <p:spPr>
          <a:xfrm>
            <a:off x="4889675" y="540000"/>
            <a:ext cx="35409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3" name="Google Shape;953;p22"/>
          <p:cNvSpPr txBox="1"/>
          <p:nvPr>
            <p:ph idx="1" type="subTitle"/>
          </p:nvPr>
        </p:nvSpPr>
        <p:spPr>
          <a:xfrm>
            <a:off x="4889675" y="1745009"/>
            <a:ext cx="35409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54" name="Google Shape;954;p22"/>
          <p:cNvGrpSpPr/>
          <p:nvPr/>
        </p:nvGrpSpPr>
        <p:grpSpPr>
          <a:xfrm flipH="1" rot="10800000">
            <a:off x="7356018" y="118"/>
            <a:ext cx="1787985" cy="1790153"/>
            <a:chOff x="4087813" y="1714500"/>
            <a:chExt cx="1309688" cy="1311275"/>
          </a:xfrm>
        </p:grpSpPr>
        <p:sp>
          <p:nvSpPr>
            <p:cNvPr id="955" name="Google Shape;955;p22"/>
            <p:cNvSpPr/>
            <p:nvPr/>
          </p:nvSpPr>
          <p:spPr>
            <a:xfrm>
              <a:off x="5318125" y="2239963"/>
              <a:ext cx="79375" cy="785813"/>
            </a:xfrm>
            <a:custGeom>
              <a:rect b="b" l="l" r="r" t="t"/>
              <a:pathLst>
                <a:path extrusionOk="0" h="495" w="50">
                  <a:moveTo>
                    <a:pt x="50" y="495"/>
                  </a:moveTo>
                  <a:lnTo>
                    <a:pt x="0" y="49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5318125" y="2065338"/>
              <a:ext cx="79375" cy="166688"/>
            </a:xfrm>
            <a:custGeom>
              <a:rect b="b" l="l" r="r" t="t"/>
              <a:pathLst>
                <a:path extrusionOk="0" h="105" w="50">
                  <a:moveTo>
                    <a:pt x="50" y="55"/>
                  </a:moveTo>
                  <a:lnTo>
                    <a:pt x="0" y="10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5318125" y="1889125"/>
              <a:ext cx="79375" cy="166688"/>
            </a:xfrm>
            <a:custGeom>
              <a:rect b="b" l="l" r="r" t="t"/>
              <a:pathLst>
                <a:path extrusionOk="0" h="105" w="50">
                  <a:moveTo>
                    <a:pt x="50" y="56"/>
                  </a:moveTo>
                  <a:lnTo>
                    <a:pt x="0" y="105"/>
                  </a:lnTo>
                  <a:lnTo>
                    <a:pt x="0" y="50"/>
                  </a:lnTo>
                  <a:lnTo>
                    <a:pt x="50" y="0"/>
                  </a:lnTo>
                  <a:lnTo>
                    <a:pt x="50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5318125" y="1714500"/>
              <a:ext cx="79375" cy="166688"/>
            </a:xfrm>
            <a:custGeom>
              <a:rect b="b" l="l" r="r" t="t"/>
              <a:pathLst>
                <a:path extrusionOk="0" h="105" w="50">
                  <a:moveTo>
                    <a:pt x="0" y="50"/>
                  </a:moveTo>
                  <a:lnTo>
                    <a:pt x="50" y="0"/>
                  </a:lnTo>
                  <a:lnTo>
                    <a:pt x="50" y="55"/>
                  </a:lnTo>
                  <a:lnTo>
                    <a:pt x="0" y="10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4613275" y="2943225"/>
              <a:ext cx="784225" cy="82550"/>
            </a:xfrm>
            <a:custGeom>
              <a:rect b="b" l="l" r="r" t="t"/>
              <a:pathLst>
                <a:path extrusionOk="0" h="52" w="494">
                  <a:moveTo>
                    <a:pt x="494" y="52"/>
                  </a:moveTo>
                  <a:lnTo>
                    <a:pt x="494" y="0"/>
                  </a:lnTo>
                  <a:lnTo>
                    <a:pt x="51" y="0"/>
                  </a:lnTo>
                  <a:lnTo>
                    <a:pt x="0" y="52"/>
                  </a:lnTo>
                  <a:lnTo>
                    <a:pt x="494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4438650" y="2943225"/>
              <a:ext cx="168275" cy="82550"/>
            </a:xfrm>
            <a:custGeom>
              <a:rect b="b" l="l" r="r" t="t"/>
              <a:pathLst>
                <a:path extrusionOk="0" h="52" w="106">
                  <a:moveTo>
                    <a:pt x="55" y="52"/>
                  </a:moveTo>
                  <a:lnTo>
                    <a:pt x="106" y="0"/>
                  </a:lnTo>
                  <a:lnTo>
                    <a:pt x="50" y="0"/>
                  </a:lnTo>
                  <a:lnTo>
                    <a:pt x="0" y="52"/>
                  </a:lnTo>
                  <a:lnTo>
                    <a:pt x="55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4262438" y="2943225"/>
              <a:ext cx="166688" cy="82550"/>
            </a:xfrm>
            <a:custGeom>
              <a:rect b="b" l="l" r="r" t="t"/>
              <a:pathLst>
                <a:path extrusionOk="0" h="52" w="105">
                  <a:moveTo>
                    <a:pt x="56" y="52"/>
                  </a:moveTo>
                  <a:lnTo>
                    <a:pt x="105" y="0"/>
                  </a:lnTo>
                  <a:lnTo>
                    <a:pt x="50" y="0"/>
                  </a:lnTo>
                  <a:lnTo>
                    <a:pt x="0" y="52"/>
                  </a:lnTo>
                  <a:lnTo>
                    <a:pt x="56" y="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4087813" y="2943225"/>
              <a:ext cx="166688" cy="82550"/>
            </a:xfrm>
            <a:custGeom>
              <a:rect b="b" l="l" r="r" t="t"/>
              <a:pathLst>
                <a:path extrusionOk="0" h="52" w="105">
                  <a:moveTo>
                    <a:pt x="50" y="0"/>
                  </a:moveTo>
                  <a:lnTo>
                    <a:pt x="0" y="52"/>
                  </a:lnTo>
                  <a:lnTo>
                    <a:pt x="55" y="52"/>
                  </a:lnTo>
                  <a:lnTo>
                    <a:pt x="105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3"/>
          <p:cNvGrpSpPr/>
          <p:nvPr/>
        </p:nvGrpSpPr>
        <p:grpSpPr>
          <a:xfrm>
            <a:off x="8689327" y="4154888"/>
            <a:ext cx="900146" cy="898301"/>
            <a:chOff x="1120775" y="368300"/>
            <a:chExt cx="744538" cy="742950"/>
          </a:xfrm>
        </p:grpSpPr>
        <p:sp>
          <p:nvSpPr>
            <p:cNvPr id="965" name="Google Shape;965;p23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23"/>
          <p:cNvGrpSpPr/>
          <p:nvPr/>
        </p:nvGrpSpPr>
        <p:grpSpPr>
          <a:xfrm>
            <a:off x="200268" y="-7"/>
            <a:ext cx="8943737" cy="4873707"/>
            <a:chOff x="200268" y="-7"/>
            <a:chExt cx="8943737" cy="4873707"/>
          </a:xfrm>
        </p:grpSpPr>
        <p:cxnSp>
          <p:nvCxnSpPr>
            <p:cNvPr id="1024" name="Google Shape;1024;p23"/>
            <p:cNvCxnSpPr/>
            <p:nvPr/>
          </p:nvCxnSpPr>
          <p:spPr>
            <a:xfrm>
              <a:off x="713221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25" name="Google Shape;1025;p23"/>
            <p:cNvGrpSpPr/>
            <p:nvPr/>
          </p:nvGrpSpPr>
          <p:grpSpPr>
            <a:xfrm flipH="1" rot="10800000">
              <a:off x="7356019" y="-7"/>
              <a:ext cx="1787985" cy="1790153"/>
              <a:chOff x="4087813" y="1714500"/>
              <a:chExt cx="1309688" cy="1311275"/>
            </a:xfrm>
          </p:grpSpPr>
          <p:sp>
            <p:nvSpPr>
              <p:cNvPr id="1026" name="Google Shape;1026;p23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3"/>
            <p:cNvGrpSpPr/>
            <p:nvPr/>
          </p:nvGrpSpPr>
          <p:grpSpPr>
            <a:xfrm flipH="1">
              <a:off x="200268" y="145611"/>
              <a:ext cx="1025928" cy="248431"/>
              <a:chOff x="4287838" y="1025525"/>
              <a:chExt cx="708025" cy="171450"/>
            </a:xfrm>
          </p:grpSpPr>
          <p:sp>
            <p:nvSpPr>
              <p:cNvPr id="1035" name="Google Shape;1035;p23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24"/>
          <p:cNvGrpSpPr/>
          <p:nvPr/>
        </p:nvGrpSpPr>
        <p:grpSpPr>
          <a:xfrm>
            <a:off x="-413392" y="90338"/>
            <a:ext cx="9744318" cy="5076432"/>
            <a:chOff x="-413392" y="90338"/>
            <a:chExt cx="9744318" cy="5076432"/>
          </a:xfrm>
        </p:grpSpPr>
        <p:grpSp>
          <p:nvGrpSpPr>
            <p:cNvPr id="1047" name="Google Shape;1047;p24"/>
            <p:cNvGrpSpPr/>
            <p:nvPr/>
          </p:nvGrpSpPr>
          <p:grpSpPr>
            <a:xfrm>
              <a:off x="8430781" y="90338"/>
              <a:ext cx="900146" cy="898301"/>
              <a:chOff x="1120775" y="368300"/>
              <a:chExt cx="744538" cy="742950"/>
            </a:xfrm>
          </p:grpSpPr>
          <p:sp>
            <p:nvSpPr>
              <p:cNvPr id="1048" name="Google Shape;1048;p24"/>
              <p:cNvSpPr/>
              <p:nvPr/>
            </p:nvSpPr>
            <p:spPr>
              <a:xfrm>
                <a:off x="1120775" y="739775"/>
                <a:ext cx="60325" cy="157163"/>
              </a:xfrm>
              <a:custGeom>
                <a:rect b="b" l="l" r="r" t="t"/>
                <a:pathLst>
                  <a:path extrusionOk="0" h="94" w="36">
                    <a:moveTo>
                      <a:pt x="21" y="94"/>
                    </a:moveTo>
                    <a:cubicBezTo>
                      <a:pt x="7" y="64"/>
                      <a:pt x="0" y="33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30"/>
                      <a:pt x="23" y="59"/>
                      <a:pt x="36" y="87"/>
                    </a:cubicBezTo>
                    <a:lnTo>
                      <a:pt x="21" y="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1184275" y="930275"/>
                <a:ext cx="127000" cy="125413"/>
              </a:xfrm>
              <a:custGeom>
                <a:rect b="b" l="l" r="r" t="t"/>
                <a:pathLst>
                  <a:path extrusionOk="0" h="75" w="76">
                    <a:moveTo>
                      <a:pt x="67" y="75"/>
                    </a:moveTo>
                    <a:cubicBezTo>
                      <a:pt x="41" y="58"/>
                      <a:pt x="17" y="35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30" y="24"/>
                      <a:pt x="51" y="45"/>
                      <a:pt x="76" y="61"/>
                    </a:cubicBezTo>
                    <a:lnTo>
                      <a:pt x="67" y="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1341438" y="1054100"/>
                <a:ext cx="69850" cy="46037"/>
              </a:xfrm>
              <a:custGeom>
                <a:rect b="b" l="l" r="r" t="t"/>
                <a:pathLst>
                  <a:path extrusionOk="0" h="27" w="41">
                    <a:moveTo>
                      <a:pt x="37" y="27"/>
                    </a:moveTo>
                    <a:cubicBezTo>
                      <a:pt x="25" y="24"/>
                      <a:pt x="12" y="20"/>
                      <a:pt x="0" y="1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5"/>
                      <a:pt x="30" y="9"/>
                      <a:pt x="41" y="11"/>
                    </a:cubicBezTo>
                    <a:lnTo>
                      <a:pt x="37" y="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1447800" y="1057275"/>
                <a:ext cx="187325" cy="53975"/>
              </a:xfrm>
              <a:custGeom>
                <a:rect b="b" l="l" r="r" t="t"/>
                <a:pathLst>
                  <a:path extrusionOk="0" h="32" w="111">
                    <a:moveTo>
                      <a:pt x="27" y="32"/>
                    </a:moveTo>
                    <a:cubicBezTo>
                      <a:pt x="18" y="32"/>
                      <a:pt x="9" y="31"/>
                      <a:pt x="0" y="3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0" y="15"/>
                      <a:pt x="18" y="15"/>
                      <a:pt x="27" y="15"/>
                    </a:cubicBezTo>
                    <a:cubicBezTo>
                      <a:pt x="54" y="15"/>
                      <a:pt x="80" y="10"/>
                      <a:pt x="104" y="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84" y="26"/>
                      <a:pt x="56" y="32"/>
                      <a:pt x="27" y="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1681163" y="923925"/>
                <a:ext cx="127000" cy="127000"/>
              </a:xfrm>
              <a:custGeom>
                <a:rect b="b" l="l" r="r" t="t"/>
                <a:pathLst>
                  <a:path extrusionOk="0" h="75" w="75">
                    <a:moveTo>
                      <a:pt x="9" y="75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24" y="46"/>
                      <a:pt x="45" y="24"/>
                      <a:pt x="61" y="0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58" y="35"/>
                      <a:pt x="35" y="58"/>
                      <a:pt x="9" y="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1830388" y="668338"/>
                <a:ext cx="34925" cy="142875"/>
              </a:xfrm>
              <a:custGeom>
                <a:rect b="b" l="l" r="r" t="t"/>
                <a:pathLst>
                  <a:path extrusionOk="0" h="85" w="20">
                    <a:moveTo>
                      <a:pt x="16" y="85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" y="69"/>
                      <a:pt x="4" y="56"/>
                      <a:pt x="4" y="42"/>
                    </a:cubicBezTo>
                    <a:cubicBezTo>
                      <a:pt x="4" y="29"/>
                      <a:pt x="2" y="16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9" y="14"/>
                      <a:pt x="20" y="28"/>
                      <a:pt x="20" y="42"/>
                    </a:cubicBezTo>
                    <a:cubicBezTo>
                      <a:pt x="20" y="57"/>
                      <a:pt x="19" y="71"/>
                      <a:pt x="16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1695450" y="438150"/>
                <a:ext cx="144463" cy="174625"/>
              </a:xfrm>
              <a:custGeom>
                <a:rect b="b" l="l" r="r" t="t"/>
                <a:pathLst>
                  <a:path extrusionOk="0" h="103" w="85">
                    <a:moveTo>
                      <a:pt x="70" y="103"/>
                    </a:moveTo>
                    <a:cubicBezTo>
                      <a:pt x="55" y="67"/>
                      <a:pt x="31" y="36"/>
                      <a:pt x="0" y="1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4" y="25"/>
                      <a:pt x="70" y="58"/>
                      <a:pt x="85" y="97"/>
                    </a:cubicBezTo>
                    <a:lnTo>
                      <a:pt x="70" y="1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1449388" y="368300"/>
                <a:ext cx="228600" cy="71438"/>
              </a:xfrm>
              <a:custGeom>
                <a:rect b="b" l="l" r="r" t="t"/>
                <a:pathLst>
                  <a:path extrusionOk="0" h="43" w="135">
                    <a:moveTo>
                      <a:pt x="127" y="43"/>
                    </a:moveTo>
                    <a:cubicBezTo>
                      <a:pt x="96" y="26"/>
                      <a:pt x="61" y="16"/>
                      <a:pt x="26" y="16"/>
                    </a:cubicBezTo>
                    <a:cubicBezTo>
                      <a:pt x="18" y="16"/>
                      <a:pt x="10" y="17"/>
                      <a:pt x="2" y="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0"/>
                      <a:pt x="17" y="0"/>
                      <a:pt x="26" y="0"/>
                    </a:cubicBezTo>
                    <a:cubicBezTo>
                      <a:pt x="64" y="0"/>
                      <a:pt x="102" y="10"/>
                      <a:pt x="135" y="29"/>
                    </a:cubicBezTo>
                    <a:lnTo>
                      <a:pt x="127" y="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1296988" y="377825"/>
                <a:ext cx="114300" cy="69850"/>
              </a:xfrm>
              <a:custGeom>
                <a:rect b="b" l="l" r="r" t="t"/>
                <a:pathLst>
                  <a:path extrusionOk="0" h="41" w="68">
                    <a:moveTo>
                      <a:pt x="9" y="4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0" y="15"/>
                      <a:pt x="42" y="6"/>
                      <a:pt x="64" y="0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7" y="21"/>
                      <a:pt x="28" y="30"/>
                      <a:pt x="9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1127125" y="468313"/>
                <a:ext cx="130175" cy="206375"/>
              </a:xfrm>
              <a:custGeom>
                <a:rect b="b" l="l" r="r" t="t"/>
                <a:pathLst>
                  <a:path extrusionOk="0" h="122" w="77">
                    <a:moveTo>
                      <a:pt x="16" y="122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9" y="73"/>
                      <a:pt x="31" y="32"/>
                      <a:pt x="65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5" y="42"/>
                      <a:pt x="24" y="80"/>
                      <a:pt x="16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1192213" y="847725"/>
                <a:ext cx="80963" cy="109538"/>
              </a:xfrm>
              <a:custGeom>
                <a:rect b="b" l="l" r="r" t="t"/>
                <a:pathLst>
                  <a:path extrusionOk="0" h="65" w="48">
                    <a:moveTo>
                      <a:pt x="38" y="65"/>
                    </a:moveTo>
                    <a:cubicBezTo>
                      <a:pt x="21" y="47"/>
                      <a:pt x="9" y="27"/>
                      <a:pt x="0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1" y="21"/>
                      <a:pt x="33" y="39"/>
                      <a:pt x="48" y="56"/>
                    </a:cubicBezTo>
                    <a:lnTo>
                      <a:pt x="3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1284288" y="966788"/>
                <a:ext cx="209550" cy="93663"/>
              </a:xfrm>
              <a:custGeom>
                <a:rect b="b" l="l" r="r" t="t"/>
                <a:pathLst>
                  <a:path extrusionOk="0" h="56" w="124">
                    <a:moveTo>
                      <a:pt x="124" y="56"/>
                    </a:moveTo>
                    <a:cubicBezTo>
                      <a:pt x="78" y="56"/>
                      <a:pt x="34" y="40"/>
                      <a:pt x="0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1" y="28"/>
                      <a:pt x="82" y="43"/>
                      <a:pt x="124" y="43"/>
                    </a:cubicBezTo>
                    <a:lnTo>
                      <a:pt x="124" y="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1555750" y="963613"/>
                <a:ext cx="150813" cy="90488"/>
              </a:xfrm>
              <a:custGeom>
                <a:rect b="b" l="l" r="r" t="t"/>
                <a:pathLst>
                  <a:path extrusionOk="0" h="54" w="89">
                    <a:moveTo>
                      <a:pt x="3" y="54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30" y="34"/>
                      <a:pt x="57" y="20"/>
                      <a:pt x="80" y="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65" y="32"/>
                      <a:pt x="35" y="47"/>
                      <a:pt x="3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1714500" y="839788"/>
                <a:ext cx="82550" cy="117475"/>
              </a:xfrm>
              <a:custGeom>
                <a:rect b="b" l="l" r="r" t="t"/>
                <a:pathLst>
                  <a:path extrusionOk="0" h="69" w="49">
                    <a:moveTo>
                      <a:pt x="10" y="69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16" y="42"/>
                      <a:pt x="28" y="22"/>
                      <a:pt x="36" y="0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0" y="29"/>
                      <a:pt x="27" y="50"/>
                      <a:pt x="10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1784350" y="663575"/>
                <a:ext cx="31750" cy="133350"/>
              </a:xfrm>
              <a:custGeom>
                <a:rect b="b" l="l" r="r" t="t"/>
                <a:pathLst>
                  <a:path extrusionOk="0" h="79" w="19">
                    <a:moveTo>
                      <a:pt x="16" y="79"/>
                    </a:moveTo>
                    <a:cubicBezTo>
                      <a:pt x="2" y="77"/>
                      <a:pt x="2" y="77"/>
                      <a:pt x="2" y="77"/>
                    </a:cubicBezTo>
                    <a:cubicBezTo>
                      <a:pt x="4" y="66"/>
                      <a:pt x="5" y="56"/>
                      <a:pt x="5" y="45"/>
                    </a:cubicBezTo>
                    <a:cubicBezTo>
                      <a:pt x="5" y="31"/>
                      <a:pt x="4" y="17"/>
                      <a:pt x="0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5"/>
                      <a:pt x="19" y="30"/>
                      <a:pt x="19" y="45"/>
                    </a:cubicBezTo>
                    <a:cubicBezTo>
                      <a:pt x="19" y="57"/>
                      <a:pt x="18" y="68"/>
                      <a:pt x="16" y="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1714500" y="520700"/>
                <a:ext cx="80963" cy="112712"/>
              </a:xfrm>
              <a:custGeom>
                <a:rect b="b" l="l" r="r" t="t"/>
                <a:pathLst>
                  <a:path extrusionOk="0" h="66" w="48">
                    <a:moveTo>
                      <a:pt x="35" y="66"/>
                    </a:moveTo>
                    <a:cubicBezTo>
                      <a:pt x="27" y="45"/>
                      <a:pt x="15" y="26"/>
                      <a:pt x="0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6" y="18"/>
                      <a:pt x="39" y="39"/>
                      <a:pt x="48" y="61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1558925" y="425450"/>
                <a:ext cx="139700" cy="82550"/>
              </a:xfrm>
              <a:custGeom>
                <a:rect b="b" l="l" r="r" t="t"/>
                <a:pathLst>
                  <a:path extrusionOk="0" h="49" w="82">
                    <a:moveTo>
                      <a:pt x="73" y="49"/>
                    </a:moveTo>
                    <a:cubicBezTo>
                      <a:pt x="52" y="32"/>
                      <a:pt x="27" y="19"/>
                      <a:pt x="0" y="1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6"/>
                      <a:pt x="59" y="20"/>
                      <a:pt x="82" y="38"/>
                    </a:cubicBezTo>
                    <a:lnTo>
                      <a:pt x="73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1327150" y="417513"/>
                <a:ext cx="198437" cy="66675"/>
              </a:xfrm>
              <a:custGeom>
                <a:rect b="b" l="l" r="r" t="t"/>
                <a:pathLst>
                  <a:path extrusionOk="0" h="40" w="118">
                    <a:moveTo>
                      <a:pt x="7" y="4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30" y="10"/>
                      <a:pt x="64" y="0"/>
                      <a:pt x="99" y="0"/>
                    </a:cubicBezTo>
                    <a:cubicBezTo>
                      <a:pt x="105" y="0"/>
                      <a:pt x="111" y="0"/>
                      <a:pt x="118" y="1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1" y="14"/>
                      <a:pt x="105" y="14"/>
                      <a:pt x="99" y="14"/>
                    </a:cubicBezTo>
                    <a:cubicBezTo>
                      <a:pt x="66" y="14"/>
                      <a:pt x="35" y="23"/>
                      <a:pt x="7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1195388" y="487363"/>
                <a:ext cx="111125" cy="138113"/>
              </a:xfrm>
              <a:custGeom>
                <a:rect b="b" l="l" r="r" t="t"/>
                <a:pathLst>
                  <a:path extrusionOk="0" h="82" w="66">
                    <a:moveTo>
                      <a:pt x="12" y="82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2" y="47"/>
                      <a:pt x="32" y="20"/>
                      <a:pt x="58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43" y="29"/>
                      <a:pt x="24" y="54"/>
                      <a:pt x="12" y="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1171575" y="661988"/>
                <a:ext cx="31750" cy="152400"/>
              </a:xfrm>
              <a:custGeom>
                <a:rect b="b" l="l" r="r" t="t"/>
                <a:pathLst>
                  <a:path extrusionOk="0" h="91" w="19">
                    <a:moveTo>
                      <a:pt x="5" y="91"/>
                    </a:moveTo>
                    <a:cubicBezTo>
                      <a:pt x="1" y="76"/>
                      <a:pt x="0" y="61"/>
                      <a:pt x="0" y="46"/>
                    </a:cubicBezTo>
                    <a:cubicBezTo>
                      <a:pt x="0" y="31"/>
                      <a:pt x="2" y="15"/>
                      <a:pt x="5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5" y="17"/>
                      <a:pt x="13" y="32"/>
                      <a:pt x="13" y="46"/>
                    </a:cubicBezTo>
                    <a:cubicBezTo>
                      <a:pt x="13" y="60"/>
                      <a:pt x="15" y="74"/>
                      <a:pt x="18" y="87"/>
                    </a:cubicBezTo>
                    <a:lnTo>
                      <a:pt x="5" y="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1493838" y="806450"/>
                <a:ext cx="265113" cy="207963"/>
              </a:xfrm>
              <a:custGeom>
                <a:rect b="b" l="l" r="r" t="t"/>
                <a:pathLst>
                  <a:path extrusionOk="0" h="123" w="157">
                    <a:moveTo>
                      <a:pt x="0" y="123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70" y="116"/>
                      <a:pt x="132" y="68"/>
                      <a:pt x="150" y="0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38" y="73"/>
                      <a:pt x="73" y="123"/>
                      <a:pt x="0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1752600" y="693738"/>
                <a:ext cx="14288" cy="46037"/>
              </a:xfrm>
              <a:custGeom>
                <a:rect b="b" l="l" r="r" t="t"/>
                <a:pathLst>
                  <a:path extrusionOk="0" h="27" w="9">
                    <a:moveTo>
                      <a:pt x="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9"/>
                      <a:pt x="2" y="10"/>
                      <a:pt x="0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9"/>
                      <a:pt x="9" y="18"/>
                      <a:pt x="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658938" y="527050"/>
                <a:ext cx="46037" cy="44450"/>
              </a:xfrm>
              <a:custGeom>
                <a:rect b="b" l="l" r="r" t="t"/>
                <a:pathLst>
                  <a:path extrusionOk="0" h="27" w="27">
                    <a:moveTo>
                      <a:pt x="21" y="27"/>
                    </a:moveTo>
                    <a:cubicBezTo>
                      <a:pt x="15" y="19"/>
                      <a:pt x="8" y="12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3" y="7"/>
                      <a:pt x="20" y="14"/>
                      <a:pt x="27" y="22"/>
                    </a:cubicBez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524000" y="466725"/>
                <a:ext cx="123825" cy="55563"/>
              </a:xfrm>
              <a:custGeom>
                <a:rect b="b" l="l" r="r" t="t"/>
                <a:pathLst>
                  <a:path extrusionOk="0" h="33" w="73">
                    <a:moveTo>
                      <a:pt x="70" y="33"/>
                    </a:moveTo>
                    <a:cubicBezTo>
                      <a:pt x="49" y="18"/>
                      <a:pt x="25" y="9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"/>
                      <a:pt x="52" y="12"/>
                      <a:pt x="73" y="27"/>
                    </a:cubicBezTo>
                    <a:lnTo>
                      <a:pt x="70" y="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436688" y="465138"/>
                <a:ext cx="57150" cy="17463"/>
              </a:xfrm>
              <a:custGeom>
                <a:rect b="b" l="l" r="r" t="t"/>
                <a:pathLst>
                  <a:path extrusionOk="0" h="10" w="34">
                    <a:moveTo>
                      <a:pt x="1" y="1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1" y="1"/>
                      <a:pt x="22" y="0"/>
                      <a:pt x="34" y="0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3" y="7"/>
                      <a:pt x="12" y="8"/>
                      <a:pt x="1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31900" y="487363"/>
                <a:ext cx="158750" cy="173037"/>
              </a:xfrm>
              <a:custGeom>
                <a:rect b="b" l="l" r="r" t="t"/>
                <a:pathLst>
                  <a:path extrusionOk="0" h="102" w="94">
                    <a:moveTo>
                      <a:pt x="6" y="102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55"/>
                      <a:pt x="47" y="18"/>
                      <a:pt x="91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52" y="24"/>
                      <a:pt x="20" y="59"/>
                      <a:pt x="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219200" y="685800"/>
                <a:ext cx="15875" cy="53975"/>
              </a:xfrm>
              <a:custGeom>
                <a:rect b="b" l="l" r="r" t="t"/>
                <a:pathLst>
                  <a:path extrusionOk="0" h="32" w="10">
                    <a:moveTo>
                      <a:pt x="7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21"/>
                      <a:pt x="1" y="10"/>
                      <a:pt x="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1"/>
                      <a:pt x="7" y="22"/>
                      <a:pt x="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231900" y="820738"/>
                <a:ext cx="111125" cy="144463"/>
              </a:xfrm>
              <a:custGeom>
                <a:rect b="b" l="l" r="r" t="t"/>
                <a:pathLst>
                  <a:path extrusionOk="0" h="86" w="66">
                    <a:moveTo>
                      <a:pt x="62" y="86"/>
                    </a:moveTo>
                    <a:cubicBezTo>
                      <a:pt x="33" y="66"/>
                      <a:pt x="11" y="36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" y="32"/>
                      <a:pt x="38" y="61"/>
                      <a:pt x="66" y="80"/>
                    </a:cubicBezTo>
                    <a:lnTo>
                      <a:pt x="62" y="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1377950" y="976313"/>
                <a:ext cx="38100" cy="25400"/>
              </a:xfrm>
              <a:custGeom>
                <a:rect b="b" l="l" r="r" t="t"/>
                <a:pathLst>
                  <a:path extrusionOk="0" h="15" w="23">
                    <a:moveTo>
                      <a:pt x="21" y="15"/>
                    </a:moveTo>
                    <a:cubicBezTo>
                      <a:pt x="14" y="12"/>
                      <a:pt x="7" y="10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6" y="6"/>
                      <a:pt x="23" y="8"/>
                    </a:cubicBezTo>
                    <a:lnTo>
                      <a:pt x="2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1325563" y="739775"/>
                <a:ext cx="26988" cy="69850"/>
              </a:xfrm>
              <a:custGeom>
                <a:rect b="b" l="l" r="r" t="t"/>
                <a:pathLst>
                  <a:path extrusionOk="0" h="42" w="16">
                    <a:moveTo>
                      <a:pt x="9" y="42"/>
                    </a:moveTo>
                    <a:cubicBezTo>
                      <a:pt x="3" y="29"/>
                      <a:pt x="0" y="15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4"/>
                      <a:pt x="11" y="27"/>
                      <a:pt x="16" y="39"/>
                    </a:cubicBezTo>
                    <a:lnTo>
                      <a:pt x="9" y="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354138" y="825500"/>
                <a:ext cx="57150" cy="57150"/>
              </a:xfrm>
              <a:custGeom>
                <a:rect b="b" l="l" r="r" t="t"/>
                <a:pathLst>
                  <a:path extrusionOk="0" h="34" w="34">
                    <a:moveTo>
                      <a:pt x="30" y="34"/>
                    </a:moveTo>
                    <a:cubicBezTo>
                      <a:pt x="18" y="26"/>
                      <a:pt x="8" y="16"/>
                      <a:pt x="0" y="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3" y="11"/>
                      <a:pt x="23" y="21"/>
                      <a:pt x="34" y="28"/>
                    </a:cubicBezTo>
                    <a:lnTo>
                      <a:pt x="30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423988" y="882650"/>
                <a:ext cx="33337" cy="20638"/>
              </a:xfrm>
              <a:custGeom>
                <a:rect b="b" l="l" r="r" t="t"/>
                <a:pathLst>
                  <a:path extrusionOk="0" h="12" w="19">
                    <a:moveTo>
                      <a:pt x="17" y="12"/>
                    </a:moveTo>
                    <a:cubicBezTo>
                      <a:pt x="11" y="11"/>
                      <a:pt x="6" y="9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2"/>
                      <a:pt x="14" y="4"/>
                      <a:pt x="19" y="5"/>
                    </a:cubicBezTo>
                    <a:lnTo>
                      <a:pt x="17" y="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473200" y="884238"/>
                <a:ext cx="84138" cy="23812"/>
              </a:xfrm>
              <a:custGeom>
                <a:rect b="b" l="l" r="r" t="t"/>
                <a:pathLst>
                  <a:path extrusionOk="0" h="14" w="50">
                    <a:moveTo>
                      <a:pt x="12" y="14"/>
                    </a:moveTo>
                    <a:cubicBezTo>
                      <a:pt x="8" y="14"/>
                      <a:pt x="4" y="14"/>
                      <a:pt x="0" y="13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4" y="6"/>
                      <a:pt x="8" y="6"/>
                      <a:pt x="12" y="6"/>
                    </a:cubicBezTo>
                    <a:cubicBezTo>
                      <a:pt x="24" y="6"/>
                      <a:pt x="36" y="4"/>
                      <a:pt x="47" y="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38" y="11"/>
                      <a:pt x="25" y="14"/>
                      <a:pt x="12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577975" y="823913"/>
                <a:ext cx="57150" cy="57150"/>
              </a:xfrm>
              <a:custGeom>
                <a:rect b="b" l="l" r="r" t="t"/>
                <a:pathLst>
                  <a:path extrusionOk="0" h="34" w="34">
                    <a:moveTo>
                      <a:pt x="4" y="3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11" y="21"/>
                      <a:pt x="20" y="11"/>
                      <a:pt x="28" y="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26" y="16"/>
                      <a:pt x="16" y="26"/>
                      <a:pt x="4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646238" y="706438"/>
                <a:ext cx="14288" cy="65088"/>
              </a:xfrm>
              <a:custGeom>
                <a:rect b="b" l="l" r="r" t="t"/>
                <a:pathLst>
                  <a:path extrusionOk="0" h="38" w="9">
                    <a:moveTo>
                      <a:pt x="8" y="38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1" y="31"/>
                      <a:pt x="2" y="25"/>
                      <a:pt x="2" y="19"/>
                    </a:cubicBezTo>
                    <a:cubicBezTo>
                      <a:pt x="2" y="13"/>
                      <a:pt x="1" y="7"/>
                      <a:pt x="0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6"/>
                      <a:pt x="9" y="13"/>
                      <a:pt x="9" y="19"/>
                    </a:cubicBezTo>
                    <a:cubicBezTo>
                      <a:pt x="9" y="26"/>
                      <a:pt x="9" y="32"/>
                      <a:pt x="8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584325" y="603250"/>
                <a:ext cx="66675" cy="77787"/>
              </a:xfrm>
              <a:custGeom>
                <a:rect b="b" l="l" r="r" t="t"/>
                <a:pathLst>
                  <a:path extrusionOk="0" h="46" w="39">
                    <a:moveTo>
                      <a:pt x="32" y="46"/>
                    </a:moveTo>
                    <a:cubicBezTo>
                      <a:pt x="25" y="30"/>
                      <a:pt x="14" y="1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0" y="11"/>
                      <a:pt x="32" y="26"/>
                      <a:pt x="39" y="44"/>
                    </a:cubicBezTo>
                    <a:lnTo>
                      <a:pt x="32" y="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1473200" y="571500"/>
                <a:ext cx="103187" cy="31750"/>
              </a:xfrm>
              <a:custGeom>
                <a:rect b="b" l="l" r="r" t="t"/>
                <a:pathLst>
                  <a:path extrusionOk="0" h="19" w="61">
                    <a:moveTo>
                      <a:pt x="58" y="19"/>
                    </a:moveTo>
                    <a:cubicBezTo>
                      <a:pt x="44" y="11"/>
                      <a:pt x="28" y="7"/>
                      <a:pt x="12" y="7"/>
                    </a:cubicBezTo>
                    <a:cubicBezTo>
                      <a:pt x="8" y="7"/>
                      <a:pt x="5" y="7"/>
                      <a:pt x="1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ubicBezTo>
                      <a:pt x="29" y="0"/>
                      <a:pt x="46" y="4"/>
                      <a:pt x="61" y="13"/>
                    </a:cubicBezTo>
                    <a:lnTo>
                      <a:pt x="58" y="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1404938" y="574675"/>
                <a:ext cx="52388" cy="33337"/>
              </a:xfrm>
              <a:custGeom>
                <a:rect b="b" l="l" r="r" t="t"/>
                <a:pathLst>
                  <a:path extrusionOk="0" h="19" w="31">
                    <a:moveTo>
                      <a:pt x="4" y="19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9" y="7"/>
                      <a:pt x="19" y="3"/>
                      <a:pt x="29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1" y="10"/>
                      <a:pt x="12" y="14"/>
                      <a:pt x="4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1328738" y="617538"/>
                <a:ext cx="57150" cy="92075"/>
              </a:xfrm>
              <a:custGeom>
                <a:rect b="b" l="l" r="r" t="t"/>
                <a:pathLst>
                  <a:path extrusionOk="0" h="55" w="34">
                    <a:moveTo>
                      <a:pt x="7" y="55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4" y="33"/>
                      <a:pt x="14" y="14"/>
                      <a:pt x="29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0" y="19"/>
                      <a:pt x="11" y="36"/>
                      <a:pt x="7" y="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1357313" y="787400"/>
                <a:ext cx="36513" cy="50800"/>
              </a:xfrm>
              <a:custGeom>
                <a:rect b="b" l="l" r="r" t="t"/>
                <a:pathLst>
                  <a:path extrusionOk="0" h="30" w="22">
                    <a:moveTo>
                      <a:pt x="17" y="30"/>
                    </a:moveTo>
                    <a:cubicBezTo>
                      <a:pt x="10" y="21"/>
                      <a:pt x="4" y="1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9"/>
                      <a:pt x="15" y="18"/>
                      <a:pt x="22" y="2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1400175" y="841375"/>
                <a:ext cx="93663" cy="44450"/>
              </a:xfrm>
              <a:custGeom>
                <a:rect b="b" l="l" r="r" t="t"/>
                <a:pathLst>
                  <a:path extrusionOk="0" h="26" w="56">
                    <a:moveTo>
                      <a:pt x="56" y="26"/>
                    </a:moveTo>
                    <a:cubicBezTo>
                      <a:pt x="35" y="26"/>
                      <a:pt x="15" y="18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8" y="13"/>
                      <a:pt x="37" y="19"/>
                      <a:pt x="56" y="19"/>
                    </a:cubicBezTo>
                    <a:lnTo>
                      <a:pt x="56" y="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1522413" y="839788"/>
                <a:ext cx="68263" cy="42863"/>
              </a:xfrm>
              <a:custGeom>
                <a:rect b="b" l="l" r="r" t="t"/>
                <a:pathLst>
                  <a:path extrusionOk="0" h="25" w="40">
                    <a:moveTo>
                      <a:pt x="1" y="25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3" y="16"/>
                      <a:pt x="26" y="10"/>
                      <a:pt x="36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15"/>
                      <a:pt x="15" y="22"/>
                      <a:pt x="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1593850" y="784225"/>
                <a:ext cx="36513" cy="53975"/>
              </a:xfrm>
              <a:custGeom>
                <a:rect b="b" l="l" r="r" t="t"/>
                <a:pathLst>
                  <a:path extrusionOk="0" h="32" w="22">
                    <a:moveTo>
                      <a:pt x="5" y="32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7" y="19"/>
                      <a:pt x="13" y="10"/>
                      <a:pt x="16" y="0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8" y="13"/>
                      <a:pt x="12" y="23"/>
                      <a:pt x="5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1625600" y="704850"/>
                <a:ext cx="12700" cy="61913"/>
              </a:xfrm>
              <a:custGeom>
                <a:rect b="b" l="l" r="r" t="t"/>
                <a:pathLst>
                  <a:path extrusionOk="0" h="36" w="8">
                    <a:moveTo>
                      <a:pt x="7" y="36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2" y="30"/>
                      <a:pt x="2" y="25"/>
                      <a:pt x="2" y="20"/>
                    </a:cubicBezTo>
                    <a:cubicBezTo>
                      <a:pt x="2" y="14"/>
                      <a:pt x="1" y="7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8" y="13"/>
                      <a:pt x="8" y="20"/>
                    </a:cubicBezTo>
                    <a:cubicBezTo>
                      <a:pt x="8" y="25"/>
                      <a:pt x="8" y="31"/>
                      <a:pt x="7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1593850" y="641350"/>
                <a:ext cx="36513" cy="50800"/>
              </a:xfrm>
              <a:custGeom>
                <a:rect b="b" l="l" r="r" t="t"/>
                <a:pathLst>
                  <a:path extrusionOk="0" h="30" w="22">
                    <a:moveTo>
                      <a:pt x="16" y="30"/>
                    </a:moveTo>
                    <a:cubicBezTo>
                      <a:pt x="12" y="20"/>
                      <a:pt x="7" y="12"/>
                      <a:pt x="0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2" y="8"/>
                      <a:pt x="18" y="17"/>
                      <a:pt x="22" y="28"/>
                    </a:cubicBezTo>
                    <a:lnTo>
                      <a:pt x="16" y="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524000" y="596900"/>
                <a:ext cx="61912" cy="38100"/>
              </a:xfrm>
              <a:custGeom>
                <a:rect b="b" l="l" r="r" t="t"/>
                <a:pathLst>
                  <a:path extrusionOk="0" h="22" w="37">
                    <a:moveTo>
                      <a:pt x="33" y="22"/>
                    </a:moveTo>
                    <a:cubicBezTo>
                      <a:pt x="23" y="14"/>
                      <a:pt x="12" y="9"/>
                      <a:pt x="0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4" y="3"/>
                      <a:pt x="26" y="9"/>
                      <a:pt x="37" y="17"/>
                    </a:cubicBezTo>
                    <a:lnTo>
                      <a:pt x="33" y="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1417638" y="593725"/>
                <a:ext cx="90488" cy="30163"/>
              </a:xfrm>
              <a:custGeom>
                <a:rect b="b" l="l" r="r" t="t"/>
                <a:pathLst>
                  <a:path extrusionOk="0" h="18" w="53">
                    <a:moveTo>
                      <a:pt x="3" y="18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4" y="4"/>
                      <a:pt x="29" y="0"/>
                      <a:pt x="45" y="0"/>
                    </a:cubicBezTo>
                    <a:cubicBezTo>
                      <a:pt x="48" y="0"/>
                      <a:pt x="51" y="0"/>
                      <a:pt x="53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0" y="6"/>
                      <a:pt x="47" y="6"/>
                      <a:pt x="45" y="6"/>
                    </a:cubicBezTo>
                    <a:cubicBezTo>
                      <a:pt x="30" y="6"/>
                      <a:pt x="16" y="10"/>
                      <a:pt x="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1358900" y="625475"/>
                <a:ext cx="50800" cy="63500"/>
              </a:xfrm>
              <a:custGeom>
                <a:rect b="b" l="l" r="r" t="t"/>
                <a:pathLst>
                  <a:path extrusionOk="0" h="37" w="30">
                    <a:moveTo>
                      <a:pt x="6" y="37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5" y="21"/>
                      <a:pt x="14" y="9"/>
                      <a:pt x="26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19" y="13"/>
                      <a:pt x="11" y="24"/>
                      <a:pt x="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347788" y="703263"/>
                <a:ext cx="14288" cy="69850"/>
              </a:xfrm>
              <a:custGeom>
                <a:rect b="b" l="l" r="r" t="t"/>
                <a:pathLst>
                  <a:path extrusionOk="0" h="41" w="9">
                    <a:moveTo>
                      <a:pt x="3" y="41"/>
                    </a:moveTo>
                    <a:cubicBezTo>
                      <a:pt x="1" y="35"/>
                      <a:pt x="0" y="28"/>
                      <a:pt x="0" y="21"/>
                    </a:cubicBezTo>
                    <a:cubicBezTo>
                      <a:pt x="0" y="14"/>
                      <a:pt x="1" y="7"/>
                      <a:pt x="3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8"/>
                      <a:pt x="7" y="15"/>
                      <a:pt x="7" y="21"/>
                    </a:cubicBezTo>
                    <a:cubicBezTo>
                      <a:pt x="7" y="28"/>
                      <a:pt x="7" y="34"/>
                      <a:pt x="9" y="40"/>
                    </a:cubicBezTo>
                    <a:lnTo>
                      <a:pt x="3" y="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1493838" y="769938"/>
                <a:ext cx="119063" cy="93663"/>
              </a:xfrm>
              <a:custGeom>
                <a:rect b="b" l="l" r="r" t="t"/>
                <a:pathLst>
                  <a:path extrusionOk="0" h="56" w="71">
                    <a:moveTo>
                      <a:pt x="0" y="56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2" y="53"/>
                      <a:pt x="60" y="31"/>
                      <a:pt x="68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62" y="33"/>
                      <a:pt x="33" y="56"/>
                      <a:pt x="0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1609725" y="719138"/>
                <a:ext cx="7938" cy="20638"/>
              </a:xfrm>
              <a:custGeom>
                <a:rect b="b" l="l" r="r" t="t"/>
                <a:pathLst>
                  <a:path extrusionOk="0" h="12" w="4">
                    <a:moveTo>
                      <a:pt x="4" y="12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8"/>
                      <a:pt x="1" y="4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8"/>
                      <a:pt x="4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1568450" y="642938"/>
                <a:ext cx="20638" cy="20638"/>
              </a:xfrm>
              <a:custGeom>
                <a:rect b="b" l="l" r="r" t="t"/>
                <a:pathLst>
                  <a:path extrusionOk="0" h="12" w="12">
                    <a:moveTo>
                      <a:pt x="10" y="12"/>
                    </a:moveTo>
                    <a:cubicBezTo>
                      <a:pt x="7" y="9"/>
                      <a:pt x="4" y="6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6" y="3"/>
                      <a:pt x="9" y="7"/>
                      <a:pt x="12" y="10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1508125" y="615950"/>
                <a:ext cx="55563" cy="25400"/>
              </a:xfrm>
              <a:custGeom>
                <a:rect b="b" l="l" r="r" t="t"/>
                <a:pathLst>
                  <a:path extrusionOk="0" h="15" w="33">
                    <a:moveTo>
                      <a:pt x="31" y="15"/>
                    </a:moveTo>
                    <a:cubicBezTo>
                      <a:pt x="22" y="9"/>
                      <a:pt x="11" y="5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23" y="6"/>
                      <a:pt x="33" y="13"/>
                    </a:cubicBezTo>
                    <a:lnTo>
                      <a:pt x="31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1466850" y="615950"/>
                <a:ext cx="26988" cy="6350"/>
              </a:xfrm>
              <a:custGeom>
                <a:rect b="b" l="l" r="r" t="t"/>
                <a:pathLst>
                  <a:path extrusionOk="0" h="4" w="16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11" y="0"/>
                      <a:pt x="1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3"/>
                      <a:pt x="6" y="3"/>
                      <a:pt x="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1376363" y="625475"/>
                <a:ext cx="69850" cy="77787"/>
              </a:xfrm>
              <a:custGeom>
                <a:rect b="b" l="l" r="r" t="t"/>
                <a:pathLst>
                  <a:path extrusionOk="0" h="46" w="42">
                    <a:moveTo>
                      <a:pt x="3" y="46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6" y="25"/>
                      <a:pt x="21" y="8"/>
                      <a:pt x="41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23" y="11"/>
                      <a:pt x="9" y="26"/>
                      <a:pt x="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1368425" y="714375"/>
                <a:ext cx="9525" cy="25400"/>
              </a:xfrm>
              <a:custGeom>
                <a:rect b="b" l="l" r="r" t="t"/>
                <a:pathLst>
                  <a:path extrusionOk="0" h="15" w="5">
                    <a:moveTo>
                      <a:pt x="3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0"/>
                      <a:pt x="1" y="5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6"/>
                      <a:pt x="3" y="11"/>
                      <a:pt x="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24"/>
              <p:cNvSpPr/>
              <p:nvPr/>
            </p:nvSpPr>
            <p:spPr>
              <a:xfrm>
                <a:off x="1376363" y="776288"/>
                <a:ext cx="50800" cy="65087"/>
              </a:xfrm>
              <a:custGeom>
                <a:rect b="b" l="l" r="r" t="t"/>
                <a:pathLst>
                  <a:path extrusionOk="0" h="39" w="30">
                    <a:moveTo>
                      <a:pt x="28" y="39"/>
                    </a:moveTo>
                    <a:cubicBezTo>
                      <a:pt x="15" y="30"/>
                      <a:pt x="5" y="16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4"/>
                      <a:pt x="17" y="27"/>
                      <a:pt x="30" y="36"/>
                    </a:cubicBezTo>
                    <a:lnTo>
                      <a:pt x="28" y="3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1441450" y="847725"/>
                <a:ext cx="17463" cy="11113"/>
              </a:xfrm>
              <a:custGeom>
                <a:rect b="b" l="l" r="r" t="t"/>
                <a:pathLst>
                  <a:path extrusionOk="0" h="7" w="10">
                    <a:moveTo>
                      <a:pt x="9" y="7"/>
                    </a:moveTo>
                    <a:cubicBezTo>
                      <a:pt x="6" y="6"/>
                      <a:pt x="3" y="4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7" y="3"/>
                      <a:pt x="10" y="4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4"/>
            <p:cNvGrpSpPr/>
            <p:nvPr/>
          </p:nvGrpSpPr>
          <p:grpSpPr>
            <a:xfrm>
              <a:off x="-413392" y="4041395"/>
              <a:ext cx="1126610" cy="1125375"/>
              <a:chOff x="5502275" y="4098925"/>
              <a:chExt cx="1449389" cy="1447800"/>
            </a:xfrm>
          </p:grpSpPr>
          <p:sp>
            <p:nvSpPr>
              <p:cNvPr id="1107" name="Google Shape;1107;p24"/>
              <p:cNvSpPr/>
              <p:nvPr/>
            </p:nvSpPr>
            <p:spPr>
              <a:xfrm>
                <a:off x="5502275" y="4098925"/>
                <a:ext cx="1449389" cy="1447800"/>
              </a:xfrm>
              <a:custGeom>
                <a:rect b="b" l="l" r="r" t="t"/>
                <a:pathLst>
                  <a:path extrusionOk="0" h="858" w="859">
                    <a:moveTo>
                      <a:pt x="430" y="858"/>
                    </a:moveTo>
                    <a:cubicBezTo>
                      <a:pt x="193" y="858"/>
                      <a:pt x="0" y="665"/>
                      <a:pt x="0" y="429"/>
                    </a:cubicBezTo>
                    <a:cubicBezTo>
                      <a:pt x="0" y="192"/>
                      <a:pt x="193" y="0"/>
                      <a:pt x="430" y="0"/>
                    </a:cubicBezTo>
                    <a:cubicBezTo>
                      <a:pt x="666" y="0"/>
                      <a:pt x="859" y="192"/>
                      <a:pt x="859" y="429"/>
                    </a:cubicBezTo>
                    <a:cubicBezTo>
                      <a:pt x="859" y="665"/>
                      <a:pt x="666" y="858"/>
                      <a:pt x="430" y="858"/>
                    </a:cubicBezTo>
                    <a:close/>
                    <a:moveTo>
                      <a:pt x="430" y="10"/>
                    </a:moveTo>
                    <a:cubicBezTo>
                      <a:pt x="199" y="10"/>
                      <a:pt x="11" y="198"/>
                      <a:pt x="11" y="429"/>
                    </a:cubicBezTo>
                    <a:cubicBezTo>
                      <a:pt x="11" y="659"/>
                      <a:pt x="199" y="847"/>
                      <a:pt x="430" y="847"/>
                    </a:cubicBezTo>
                    <a:cubicBezTo>
                      <a:pt x="660" y="847"/>
                      <a:pt x="848" y="659"/>
                      <a:pt x="848" y="429"/>
                    </a:cubicBezTo>
                    <a:cubicBezTo>
                      <a:pt x="848" y="198"/>
                      <a:pt x="660" y="10"/>
                      <a:pt x="43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5548313" y="4143375"/>
                <a:ext cx="1357313" cy="1358900"/>
              </a:xfrm>
              <a:custGeom>
                <a:rect b="b" l="l" r="r" t="t"/>
                <a:pathLst>
                  <a:path extrusionOk="0" h="805" w="805">
                    <a:moveTo>
                      <a:pt x="403" y="805"/>
                    </a:moveTo>
                    <a:cubicBezTo>
                      <a:pt x="180" y="805"/>
                      <a:pt x="0" y="625"/>
                      <a:pt x="0" y="403"/>
                    </a:cubicBezTo>
                    <a:cubicBezTo>
                      <a:pt x="0" y="181"/>
                      <a:pt x="180" y="0"/>
                      <a:pt x="403" y="0"/>
                    </a:cubicBezTo>
                    <a:cubicBezTo>
                      <a:pt x="625" y="0"/>
                      <a:pt x="805" y="181"/>
                      <a:pt x="805" y="403"/>
                    </a:cubicBezTo>
                    <a:cubicBezTo>
                      <a:pt x="805" y="625"/>
                      <a:pt x="625" y="805"/>
                      <a:pt x="403" y="805"/>
                    </a:cubicBezTo>
                    <a:close/>
                    <a:moveTo>
                      <a:pt x="403" y="7"/>
                    </a:moveTo>
                    <a:cubicBezTo>
                      <a:pt x="184" y="7"/>
                      <a:pt x="7" y="185"/>
                      <a:pt x="7" y="403"/>
                    </a:cubicBezTo>
                    <a:cubicBezTo>
                      <a:pt x="7" y="621"/>
                      <a:pt x="184" y="798"/>
                      <a:pt x="403" y="798"/>
                    </a:cubicBezTo>
                    <a:cubicBezTo>
                      <a:pt x="621" y="798"/>
                      <a:pt x="798" y="621"/>
                      <a:pt x="798" y="403"/>
                    </a:cubicBezTo>
                    <a:cubicBezTo>
                      <a:pt x="798" y="185"/>
                      <a:pt x="621" y="7"/>
                      <a:pt x="40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5595938" y="4192588"/>
                <a:ext cx="1262063" cy="1262063"/>
              </a:xfrm>
              <a:custGeom>
                <a:rect b="b" l="l" r="r" t="t"/>
                <a:pathLst>
                  <a:path extrusionOk="0" h="748" w="749">
                    <a:moveTo>
                      <a:pt x="375" y="748"/>
                    </a:moveTo>
                    <a:cubicBezTo>
                      <a:pt x="375" y="748"/>
                      <a:pt x="375" y="748"/>
                      <a:pt x="375" y="748"/>
                    </a:cubicBezTo>
                    <a:cubicBezTo>
                      <a:pt x="372" y="748"/>
                      <a:pt x="369" y="748"/>
                      <a:pt x="366" y="748"/>
                    </a:cubicBezTo>
                    <a:cubicBezTo>
                      <a:pt x="367" y="689"/>
                      <a:pt x="367" y="689"/>
                      <a:pt x="367" y="689"/>
                    </a:cubicBezTo>
                    <a:cubicBezTo>
                      <a:pt x="370" y="689"/>
                      <a:pt x="372" y="689"/>
                      <a:pt x="375" y="689"/>
                    </a:cubicBezTo>
                    <a:lnTo>
                      <a:pt x="375" y="748"/>
                    </a:lnTo>
                    <a:close/>
                    <a:moveTo>
                      <a:pt x="382" y="748"/>
                    </a:moveTo>
                    <a:cubicBezTo>
                      <a:pt x="381" y="689"/>
                      <a:pt x="381" y="689"/>
                      <a:pt x="381" y="689"/>
                    </a:cubicBezTo>
                    <a:cubicBezTo>
                      <a:pt x="383" y="689"/>
                      <a:pt x="386" y="689"/>
                      <a:pt x="388" y="689"/>
                    </a:cubicBezTo>
                    <a:cubicBezTo>
                      <a:pt x="390" y="747"/>
                      <a:pt x="390" y="747"/>
                      <a:pt x="390" y="747"/>
                    </a:cubicBezTo>
                    <a:cubicBezTo>
                      <a:pt x="388" y="747"/>
                      <a:pt x="385" y="748"/>
                      <a:pt x="382" y="748"/>
                    </a:cubicBezTo>
                    <a:close/>
                    <a:moveTo>
                      <a:pt x="359" y="747"/>
                    </a:moveTo>
                    <a:cubicBezTo>
                      <a:pt x="356" y="747"/>
                      <a:pt x="353" y="747"/>
                      <a:pt x="350" y="747"/>
                    </a:cubicBezTo>
                    <a:cubicBezTo>
                      <a:pt x="354" y="689"/>
                      <a:pt x="354" y="689"/>
                      <a:pt x="354" y="689"/>
                    </a:cubicBezTo>
                    <a:cubicBezTo>
                      <a:pt x="356" y="689"/>
                      <a:pt x="359" y="689"/>
                      <a:pt x="361" y="689"/>
                    </a:cubicBezTo>
                    <a:lnTo>
                      <a:pt x="359" y="747"/>
                    </a:lnTo>
                    <a:close/>
                    <a:moveTo>
                      <a:pt x="398" y="747"/>
                    </a:moveTo>
                    <a:cubicBezTo>
                      <a:pt x="394" y="689"/>
                      <a:pt x="394" y="689"/>
                      <a:pt x="394" y="689"/>
                    </a:cubicBezTo>
                    <a:cubicBezTo>
                      <a:pt x="397" y="688"/>
                      <a:pt x="399" y="688"/>
                      <a:pt x="401" y="688"/>
                    </a:cubicBezTo>
                    <a:cubicBezTo>
                      <a:pt x="406" y="746"/>
                      <a:pt x="406" y="746"/>
                      <a:pt x="406" y="746"/>
                    </a:cubicBezTo>
                    <a:cubicBezTo>
                      <a:pt x="403" y="747"/>
                      <a:pt x="401" y="747"/>
                      <a:pt x="398" y="747"/>
                    </a:cubicBezTo>
                    <a:close/>
                    <a:moveTo>
                      <a:pt x="343" y="746"/>
                    </a:moveTo>
                    <a:cubicBezTo>
                      <a:pt x="340" y="746"/>
                      <a:pt x="337" y="746"/>
                      <a:pt x="334" y="746"/>
                    </a:cubicBezTo>
                    <a:cubicBezTo>
                      <a:pt x="341" y="687"/>
                      <a:pt x="341" y="687"/>
                      <a:pt x="341" y="687"/>
                    </a:cubicBezTo>
                    <a:cubicBezTo>
                      <a:pt x="343" y="688"/>
                      <a:pt x="345" y="688"/>
                      <a:pt x="348" y="688"/>
                    </a:cubicBezTo>
                    <a:lnTo>
                      <a:pt x="343" y="746"/>
                    </a:lnTo>
                    <a:close/>
                    <a:moveTo>
                      <a:pt x="414" y="746"/>
                    </a:moveTo>
                    <a:cubicBezTo>
                      <a:pt x="407" y="688"/>
                      <a:pt x="407" y="688"/>
                      <a:pt x="407" y="688"/>
                    </a:cubicBezTo>
                    <a:cubicBezTo>
                      <a:pt x="410" y="687"/>
                      <a:pt x="412" y="687"/>
                      <a:pt x="415" y="687"/>
                    </a:cubicBezTo>
                    <a:cubicBezTo>
                      <a:pt x="422" y="745"/>
                      <a:pt x="422" y="745"/>
                      <a:pt x="422" y="745"/>
                    </a:cubicBezTo>
                    <a:cubicBezTo>
                      <a:pt x="419" y="745"/>
                      <a:pt x="416" y="745"/>
                      <a:pt x="414" y="746"/>
                    </a:cubicBezTo>
                    <a:close/>
                    <a:moveTo>
                      <a:pt x="327" y="745"/>
                    </a:moveTo>
                    <a:cubicBezTo>
                      <a:pt x="324" y="744"/>
                      <a:pt x="321" y="744"/>
                      <a:pt x="319" y="744"/>
                    </a:cubicBezTo>
                    <a:cubicBezTo>
                      <a:pt x="327" y="686"/>
                      <a:pt x="327" y="686"/>
                      <a:pt x="327" y="686"/>
                    </a:cubicBezTo>
                    <a:cubicBezTo>
                      <a:pt x="330" y="686"/>
                      <a:pt x="332" y="686"/>
                      <a:pt x="334" y="687"/>
                    </a:cubicBezTo>
                    <a:lnTo>
                      <a:pt x="327" y="745"/>
                    </a:lnTo>
                    <a:close/>
                    <a:moveTo>
                      <a:pt x="429" y="744"/>
                    </a:moveTo>
                    <a:cubicBezTo>
                      <a:pt x="421" y="686"/>
                      <a:pt x="421" y="686"/>
                      <a:pt x="421" y="686"/>
                    </a:cubicBezTo>
                    <a:cubicBezTo>
                      <a:pt x="423" y="686"/>
                      <a:pt x="426" y="685"/>
                      <a:pt x="428" y="685"/>
                    </a:cubicBezTo>
                    <a:cubicBezTo>
                      <a:pt x="438" y="742"/>
                      <a:pt x="438" y="742"/>
                      <a:pt x="438" y="742"/>
                    </a:cubicBezTo>
                    <a:cubicBezTo>
                      <a:pt x="435" y="743"/>
                      <a:pt x="432" y="743"/>
                      <a:pt x="429" y="744"/>
                    </a:cubicBezTo>
                    <a:close/>
                    <a:moveTo>
                      <a:pt x="311" y="742"/>
                    </a:moveTo>
                    <a:cubicBezTo>
                      <a:pt x="309" y="742"/>
                      <a:pt x="306" y="741"/>
                      <a:pt x="303" y="741"/>
                    </a:cubicBezTo>
                    <a:cubicBezTo>
                      <a:pt x="314" y="683"/>
                      <a:pt x="314" y="683"/>
                      <a:pt x="314" y="683"/>
                    </a:cubicBezTo>
                    <a:cubicBezTo>
                      <a:pt x="316" y="684"/>
                      <a:pt x="319" y="684"/>
                      <a:pt x="321" y="685"/>
                    </a:cubicBezTo>
                    <a:lnTo>
                      <a:pt x="311" y="742"/>
                    </a:lnTo>
                    <a:close/>
                    <a:moveTo>
                      <a:pt x="445" y="741"/>
                    </a:moveTo>
                    <a:cubicBezTo>
                      <a:pt x="434" y="684"/>
                      <a:pt x="434" y="684"/>
                      <a:pt x="434" y="684"/>
                    </a:cubicBezTo>
                    <a:cubicBezTo>
                      <a:pt x="436" y="683"/>
                      <a:pt x="439" y="683"/>
                      <a:pt x="441" y="682"/>
                    </a:cubicBezTo>
                    <a:cubicBezTo>
                      <a:pt x="453" y="739"/>
                      <a:pt x="453" y="739"/>
                      <a:pt x="453" y="739"/>
                    </a:cubicBezTo>
                    <a:cubicBezTo>
                      <a:pt x="451" y="740"/>
                      <a:pt x="448" y="741"/>
                      <a:pt x="445" y="741"/>
                    </a:cubicBezTo>
                    <a:close/>
                    <a:moveTo>
                      <a:pt x="296" y="739"/>
                    </a:moveTo>
                    <a:cubicBezTo>
                      <a:pt x="293" y="739"/>
                      <a:pt x="290" y="738"/>
                      <a:pt x="287" y="737"/>
                    </a:cubicBezTo>
                    <a:cubicBezTo>
                      <a:pt x="301" y="681"/>
                      <a:pt x="301" y="681"/>
                      <a:pt x="301" y="681"/>
                    </a:cubicBezTo>
                    <a:cubicBezTo>
                      <a:pt x="303" y="681"/>
                      <a:pt x="306" y="682"/>
                      <a:pt x="308" y="682"/>
                    </a:cubicBezTo>
                    <a:lnTo>
                      <a:pt x="296" y="739"/>
                    </a:lnTo>
                    <a:close/>
                    <a:moveTo>
                      <a:pt x="460" y="738"/>
                    </a:moveTo>
                    <a:cubicBezTo>
                      <a:pt x="447" y="681"/>
                      <a:pt x="447" y="681"/>
                      <a:pt x="447" y="681"/>
                    </a:cubicBezTo>
                    <a:cubicBezTo>
                      <a:pt x="449" y="680"/>
                      <a:pt x="452" y="680"/>
                      <a:pt x="454" y="679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66" y="736"/>
                      <a:pt x="463" y="737"/>
                      <a:pt x="460" y="738"/>
                    </a:cubicBezTo>
                    <a:close/>
                    <a:moveTo>
                      <a:pt x="280" y="736"/>
                    </a:moveTo>
                    <a:cubicBezTo>
                      <a:pt x="278" y="735"/>
                      <a:pt x="275" y="734"/>
                      <a:pt x="272" y="733"/>
                    </a:cubicBezTo>
                    <a:cubicBezTo>
                      <a:pt x="288" y="677"/>
                      <a:pt x="288" y="677"/>
                      <a:pt x="288" y="677"/>
                    </a:cubicBezTo>
                    <a:cubicBezTo>
                      <a:pt x="290" y="678"/>
                      <a:pt x="293" y="679"/>
                      <a:pt x="295" y="679"/>
                    </a:cubicBezTo>
                    <a:lnTo>
                      <a:pt x="280" y="736"/>
                    </a:lnTo>
                    <a:close/>
                    <a:moveTo>
                      <a:pt x="476" y="734"/>
                    </a:moveTo>
                    <a:cubicBezTo>
                      <a:pt x="460" y="678"/>
                      <a:pt x="460" y="678"/>
                      <a:pt x="460" y="678"/>
                    </a:cubicBezTo>
                    <a:cubicBezTo>
                      <a:pt x="462" y="677"/>
                      <a:pt x="465" y="676"/>
                      <a:pt x="467" y="675"/>
                    </a:cubicBezTo>
                    <a:cubicBezTo>
                      <a:pt x="484" y="731"/>
                      <a:pt x="484" y="731"/>
                      <a:pt x="484" y="731"/>
                    </a:cubicBezTo>
                    <a:cubicBezTo>
                      <a:pt x="481" y="732"/>
                      <a:pt x="479" y="733"/>
                      <a:pt x="476" y="734"/>
                    </a:cubicBezTo>
                    <a:close/>
                    <a:moveTo>
                      <a:pt x="265" y="731"/>
                    </a:moveTo>
                    <a:cubicBezTo>
                      <a:pt x="262" y="731"/>
                      <a:pt x="260" y="730"/>
                      <a:pt x="257" y="729"/>
                    </a:cubicBezTo>
                    <a:cubicBezTo>
                      <a:pt x="275" y="673"/>
                      <a:pt x="275" y="673"/>
                      <a:pt x="275" y="673"/>
                    </a:cubicBezTo>
                    <a:cubicBezTo>
                      <a:pt x="278" y="674"/>
                      <a:pt x="280" y="675"/>
                      <a:pt x="282" y="676"/>
                    </a:cubicBezTo>
                    <a:lnTo>
                      <a:pt x="265" y="731"/>
                    </a:lnTo>
                    <a:close/>
                    <a:moveTo>
                      <a:pt x="491" y="729"/>
                    </a:moveTo>
                    <a:cubicBezTo>
                      <a:pt x="473" y="674"/>
                      <a:pt x="473" y="674"/>
                      <a:pt x="473" y="674"/>
                    </a:cubicBezTo>
                    <a:cubicBezTo>
                      <a:pt x="475" y="673"/>
                      <a:pt x="477" y="672"/>
                      <a:pt x="480" y="671"/>
                    </a:cubicBezTo>
                    <a:cubicBezTo>
                      <a:pt x="499" y="726"/>
                      <a:pt x="499" y="726"/>
                      <a:pt x="499" y="726"/>
                    </a:cubicBezTo>
                    <a:cubicBezTo>
                      <a:pt x="496" y="727"/>
                      <a:pt x="494" y="728"/>
                      <a:pt x="491" y="729"/>
                    </a:cubicBezTo>
                    <a:close/>
                    <a:moveTo>
                      <a:pt x="250" y="726"/>
                    </a:moveTo>
                    <a:cubicBezTo>
                      <a:pt x="247" y="725"/>
                      <a:pt x="244" y="724"/>
                      <a:pt x="242" y="723"/>
                    </a:cubicBezTo>
                    <a:cubicBezTo>
                      <a:pt x="263" y="669"/>
                      <a:pt x="263" y="669"/>
                      <a:pt x="263" y="669"/>
                    </a:cubicBezTo>
                    <a:cubicBezTo>
                      <a:pt x="265" y="670"/>
                      <a:pt x="267" y="671"/>
                      <a:pt x="269" y="671"/>
                    </a:cubicBezTo>
                    <a:lnTo>
                      <a:pt x="250" y="726"/>
                    </a:lnTo>
                    <a:close/>
                    <a:moveTo>
                      <a:pt x="506" y="724"/>
                    </a:moveTo>
                    <a:cubicBezTo>
                      <a:pt x="485" y="669"/>
                      <a:pt x="485" y="669"/>
                      <a:pt x="485" y="669"/>
                    </a:cubicBezTo>
                    <a:cubicBezTo>
                      <a:pt x="488" y="668"/>
                      <a:pt x="490" y="667"/>
                      <a:pt x="492" y="667"/>
                    </a:cubicBezTo>
                    <a:cubicBezTo>
                      <a:pt x="514" y="721"/>
                      <a:pt x="514" y="721"/>
                      <a:pt x="514" y="721"/>
                    </a:cubicBezTo>
                    <a:cubicBezTo>
                      <a:pt x="511" y="722"/>
                      <a:pt x="509" y="723"/>
                      <a:pt x="506" y="724"/>
                    </a:cubicBezTo>
                    <a:close/>
                    <a:moveTo>
                      <a:pt x="235" y="721"/>
                    </a:moveTo>
                    <a:cubicBezTo>
                      <a:pt x="232" y="720"/>
                      <a:pt x="230" y="719"/>
                      <a:pt x="227" y="718"/>
                    </a:cubicBezTo>
                    <a:cubicBezTo>
                      <a:pt x="250" y="664"/>
                      <a:pt x="250" y="664"/>
                      <a:pt x="250" y="664"/>
                    </a:cubicBezTo>
                    <a:cubicBezTo>
                      <a:pt x="252" y="665"/>
                      <a:pt x="255" y="666"/>
                      <a:pt x="257" y="667"/>
                    </a:cubicBezTo>
                    <a:lnTo>
                      <a:pt x="235" y="721"/>
                    </a:lnTo>
                    <a:close/>
                    <a:moveTo>
                      <a:pt x="521" y="718"/>
                    </a:moveTo>
                    <a:cubicBezTo>
                      <a:pt x="498" y="664"/>
                      <a:pt x="498" y="664"/>
                      <a:pt x="498" y="664"/>
                    </a:cubicBezTo>
                    <a:cubicBezTo>
                      <a:pt x="500" y="663"/>
                      <a:pt x="502" y="662"/>
                      <a:pt x="504" y="661"/>
                    </a:cubicBezTo>
                    <a:cubicBezTo>
                      <a:pt x="529" y="715"/>
                      <a:pt x="529" y="715"/>
                      <a:pt x="529" y="715"/>
                    </a:cubicBezTo>
                    <a:cubicBezTo>
                      <a:pt x="526" y="716"/>
                      <a:pt x="523" y="717"/>
                      <a:pt x="521" y="718"/>
                    </a:cubicBezTo>
                    <a:close/>
                    <a:moveTo>
                      <a:pt x="220" y="715"/>
                    </a:moveTo>
                    <a:cubicBezTo>
                      <a:pt x="218" y="713"/>
                      <a:pt x="215" y="712"/>
                      <a:pt x="213" y="711"/>
                    </a:cubicBezTo>
                    <a:cubicBezTo>
                      <a:pt x="238" y="658"/>
                      <a:pt x="238" y="658"/>
                      <a:pt x="238" y="658"/>
                    </a:cubicBezTo>
                    <a:cubicBezTo>
                      <a:pt x="240" y="659"/>
                      <a:pt x="242" y="660"/>
                      <a:pt x="245" y="661"/>
                    </a:cubicBezTo>
                    <a:lnTo>
                      <a:pt x="220" y="715"/>
                    </a:lnTo>
                    <a:close/>
                    <a:moveTo>
                      <a:pt x="535" y="712"/>
                    </a:moveTo>
                    <a:cubicBezTo>
                      <a:pt x="510" y="659"/>
                      <a:pt x="510" y="659"/>
                      <a:pt x="510" y="659"/>
                    </a:cubicBezTo>
                    <a:cubicBezTo>
                      <a:pt x="512" y="658"/>
                      <a:pt x="514" y="657"/>
                      <a:pt x="517" y="656"/>
                    </a:cubicBezTo>
                    <a:cubicBezTo>
                      <a:pt x="543" y="708"/>
                      <a:pt x="543" y="708"/>
                      <a:pt x="543" y="708"/>
                    </a:cubicBezTo>
                    <a:cubicBezTo>
                      <a:pt x="540" y="709"/>
                      <a:pt x="538" y="710"/>
                      <a:pt x="535" y="712"/>
                    </a:cubicBezTo>
                    <a:close/>
                    <a:moveTo>
                      <a:pt x="206" y="708"/>
                    </a:moveTo>
                    <a:cubicBezTo>
                      <a:pt x="203" y="706"/>
                      <a:pt x="201" y="705"/>
                      <a:pt x="198" y="704"/>
                    </a:cubicBezTo>
                    <a:cubicBezTo>
                      <a:pt x="226" y="652"/>
                      <a:pt x="226" y="652"/>
                      <a:pt x="226" y="652"/>
                    </a:cubicBezTo>
                    <a:cubicBezTo>
                      <a:pt x="228" y="653"/>
                      <a:pt x="230" y="654"/>
                      <a:pt x="232" y="656"/>
                    </a:cubicBezTo>
                    <a:lnTo>
                      <a:pt x="206" y="708"/>
                    </a:lnTo>
                    <a:close/>
                    <a:moveTo>
                      <a:pt x="549" y="704"/>
                    </a:moveTo>
                    <a:cubicBezTo>
                      <a:pt x="522" y="653"/>
                      <a:pt x="522" y="653"/>
                      <a:pt x="522" y="653"/>
                    </a:cubicBezTo>
                    <a:cubicBezTo>
                      <a:pt x="524" y="652"/>
                      <a:pt x="526" y="650"/>
                      <a:pt x="528" y="649"/>
                    </a:cubicBezTo>
                    <a:cubicBezTo>
                      <a:pt x="557" y="700"/>
                      <a:pt x="557" y="700"/>
                      <a:pt x="557" y="700"/>
                    </a:cubicBezTo>
                    <a:cubicBezTo>
                      <a:pt x="554" y="702"/>
                      <a:pt x="552" y="703"/>
                      <a:pt x="549" y="704"/>
                    </a:cubicBezTo>
                    <a:close/>
                    <a:moveTo>
                      <a:pt x="192" y="700"/>
                    </a:moveTo>
                    <a:cubicBezTo>
                      <a:pt x="189" y="699"/>
                      <a:pt x="187" y="697"/>
                      <a:pt x="184" y="696"/>
                    </a:cubicBezTo>
                    <a:cubicBezTo>
                      <a:pt x="214" y="646"/>
                      <a:pt x="214" y="646"/>
                      <a:pt x="214" y="646"/>
                    </a:cubicBezTo>
                    <a:cubicBezTo>
                      <a:pt x="216" y="647"/>
                      <a:pt x="218" y="648"/>
                      <a:pt x="221" y="649"/>
                    </a:cubicBezTo>
                    <a:lnTo>
                      <a:pt x="192" y="700"/>
                    </a:lnTo>
                    <a:close/>
                    <a:moveTo>
                      <a:pt x="563" y="697"/>
                    </a:moveTo>
                    <a:cubicBezTo>
                      <a:pt x="534" y="646"/>
                      <a:pt x="534" y="646"/>
                      <a:pt x="534" y="646"/>
                    </a:cubicBezTo>
                    <a:cubicBezTo>
                      <a:pt x="536" y="645"/>
                      <a:pt x="538" y="644"/>
                      <a:pt x="540" y="642"/>
                    </a:cubicBezTo>
                    <a:cubicBezTo>
                      <a:pt x="571" y="692"/>
                      <a:pt x="571" y="692"/>
                      <a:pt x="571" y="692"/>
                    </a:cubicBezTo>
                    <a:cubicBezTo>
                      <a:pt x="568" y="694"/>
                      <a:pt x="566" y="695"/>
                      <a:pt x="563" y="697"/>
                    </a:cubicBezTo>
                    <a:close/>
                    <a:moveTo>
                      <a:pt x="178" y="692"/>
                    </a:moveTo>
                    <a:cubicBezTo>
                      <a:pt x="176" y="691"/>
                      <a:pt x="173" y="689"/>
                      <a:pt x="171" y="688"/>
                    </a:cubicBezTo>
                    <a:cubicBezTo>
                      <a:pt x="203" y="638"/>
                      <a:pt x="203" y="638"/>
                      <a:pt x="203" y="638"/>
                    </a:cubicBezTo>
                    <a:cubicBezTo>
                      <a:pt x="205" y="640"/>
                      <a:pt x="207" y="641"/>
                      <a:pt x="209" y="642"/>
                    </a:cubicBezTo>
                    <a:lnTo>
                      <a:pt x="178" y="692"/>
                    </a:lnTo>
                    <a:close/>
                    <a:moveTo>
                      <a:pt x="577" y="688"/>
                    </a:moveTo>
                    <a:cubicBezTo>
                      <a:pt x="545" y="639"/>
                      <a:pt x="545" y="639"/>
                      <a:pt x="545" y="639"/>
                    </a:cubicBezTo>
                    <a:cubicBezTo>
                      <a:pt x="547" y="638"/>
                      <a:pt x="549" y="637"/>
                      <a:pt x="551" y="635"/>
                    </a:cubicBezTo>
                    <a:cubicBezTo>
                      <a:pt x="584" y="684"/>
                      <a:pt x="584" y="684"/>
                      <a:pt x="584" y="684"/>
                    </a:cubicBezTo>
                    <a:cubicBezTo>
                      <a:pt x="581" y="685"/>
                      <a:pt x="579" y="687"/>
                      <a:pt x="577" y="688"/>
                    </a:cubicBezTo>
                    <a:close/>
                    <a:moveTo>
                      <a:pt x="165" y="684"/>
                    </a:moveTo>
                    <a:cubicBezTo>
                      <a:pt x="163" y="682"/>
                      <a:pt x="160" y="680"/>
                      <a:pt x="158" y="679"/>
                    </a:cubicBezTo>
                    <a:cubicBezTo>
                      <a:pt x="192" y="631"/>
                      <a:pt x="192" y="631"/>
                      <a:pt x="192" y="631"/>
                    </a:cubicBezTo>
                    <a:cubicBezTo>
                      <a:pt x="194" y="632"/>
                      <a:pt x="196" y="634"/>
                      <a:pt x="198" y="635"/>
                    </a:cubicBezTo>
                    <a:lnTo>
                      <a:pt x="165" y="684"/>
                    </a:lnTo>
                    <a:close/>
                    <a:moveTo>
                      <a:pt x="590" y="680"/>
                    </a:moveTo>
                    <a:cubicBezTo>
                      <a:pt x="556" y="632"/>
                      <a:pt x="556" y="632"/>
                      <a:pt x="556" y="632"/>
                    </a:cubicBezTo>
                    <a:cubicBezTo>
                      <a:pt x="558" y="630"/>
                      <a:pt x="560" y="629"/>
                      <a:pt x="562" y="628"/>
                    </a:cubicBezTo>
                    <a:cubicBezTo>
                      <a:pt x="597" y="675"/>
                      <a:pt x="597" y="675"/>
                      <a:pt x="597" y="675"/>
                    </a:cubicBezTo>
                    <a:cubicBezTo>
                      <a:pt x="594" y="676"/>
                      <a:pt x="592" y="678"/>
                      <a:pt x="590" y="680"/>
                    </a:cubicBezTo>
                    <a:close/>
                    <a:moveTo>
                      <a:pt x="152" y="674"/>
                    </a:moveTo>
                    <a:cubicBezTo>
                      <a:pt x="150" y="673"/>
                      <a:pt x="147" y="671"/>
                      <a:pt x="145" y="669"/>
                    </a:cubicBezTo>
                    <a:cubicBezTo>
                      <a:pt x="181" y="623"/>
                      <a:pt x="181" y="623"/>
                      <a:pt x="181" y="623"/>
                    </a:cubicBezTo>
                    <a:cubicBezTo>
                      <a:pt x="183" y="624"/>
                      <a:pt x="185" y="626"/>
                      <a:pt x="187" y="627"/>
                    </a:cubicBezTo>
                    <a:lnTo>
                      <a:pt x="152" y="674"/>
                    </a:lnTo>
                    <a:close/>
                    <a:moveTo>
                      <a:pt x="603" y="670"/>
                    </a:moveTo>
                    <a:cubicBezTo>
                      <a:pt x="567" y="624"/>
                      <a:pt x="567" y="624"/>
                      <a:pt x="567" y="624"/>
                    </a:cubicBezTo>
                    <a:cubicBezTo>
                      <a:pt x="569" y="622"/>
                      <a:pt x="571" y="621"/>
                      <a:pt x="573" y="619"/>
                    </a:cubicBezTo>
                    <a:cubicBezTo>
                      <a:pt x="609" y="665"/>
                      <a:pt x="609" y="665"/>
                      <a:pt x="609" y="665"/>
                    </a:cubicBezTo>
                    <a:cubicBezTo>
                      <a:pt x="607" y="667"/>
                      <a:pt x="605" y="668"/>
                      <a:pt x="603" y="670"/>
                    </a:cubicBezTo>
                    <a:close/>
                    <a:moveTo>
                      <a:pt x="139" y="665"/>
                    </a:moveTo>
                    <a:cubicBezTo>
                      <a:pt x="137" y="663"/>
                      <a:pt x="135" y="661"/>
                      <a:pt x="133" y="659"/>
                    </a:cubicBezTo>
                    <a:cubicBezTo>
                      <a:pt x="171" y="614"/>
                      <a:pt x="171" y="614"/>
                      <a:pt x="171" y="614"/>
                    </a:cubicBezTo>
                    <a:cubicBezTo>
                      <a:pt x="172" y="616"/>
                      <a:pt x="174" y="618"/>
                      <a:pt x="176" y="619"/>
                    </a:cubicBezTo>
                    <a:lnTo>
                      <a:pt x="139" y="665"/>
                    </a:lnTo>
                    <a:close/>
                    <a:moveTo>
                      <a:pt x="615" y="660"/>
                    </a:move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9" y="614"/>
                      <a:pt x="581" y="612"/>
                      <a:pt x="583" y="611"/>
                    </a:cubicBezTo>
                    <a:cubicBezTo>
                      <a:pt x="621" y="655"/>
                      <a:pt x="621" y="655"/>
                      <a:pt x="621" y="655"/>
                    </a:cubicBezTo>
                    <a:cubicBezTo>
                      <a:pt x="619" y="656"/>
                      <a:pt x="617" y="658"/>
                      <a:pt x="615" y="660"/>
                    </a:cubicBezTo>
                    <a:close/>
                    <a:moveTo>
                      <a:pt x="127" y="654"/>
                    </a:moveTo>
                    <a:cubicBezTo>
                      <a:pt x="125" y="652"/>
                      <a:pt x="123" y="651"/>
                      <a:pt x="121" y="649"/>
                    </a:cubicBezTo>
                    <a:cubicBezTo>
                      <a:pt x="161" y="606"/>
                      <a:pt x="161" y="606"/>
                      <a:pt x="161" y="606"/>
                    </a:cubicBezTo>
                    <a:cubicBezTo>
                      <a:pt x="162" y="607"/>
                      <a:pt x="164" y="609"/>
                      <a:pt x="166" y="610"/>
                    </a:cubicBezTo>
                    <a:lnTo>
                      <a:pt x="127" y="654"/>
                    </a:lnTo>
                    <a:close/>
                    <a:moveTo>
                      <a:pt x="627" y="650"/>
                    </a:moveTo>
                    <a:cubicBezTo>
                      <a:pt x="587" y="607"/>
                      <a:pt x="587" y="607"/>
                      <a:pt x="587" y="607"/>
                    </a:cubicBezTo>
                    <a:cubicBezTo>
                      <a:pt x="589" y="605"/>
                      <a:pt x="591" y="603"/>
                      <a:pt x="593" y="602"/>
                    </a:cubicBezTo>
                    <a:cubicBezTo>
                      <a:pt x="633" y="644"/>
                      <a:pt x="633" y="644"/>
                      <a:pt x="633" y="644"/>
                    </a:cubicBezTo>
                    <a:cubicBezTo>
                      <a:pt x="631" y="646"/>
                      <a:pt x="629" y="648"/>
                      <a:pt x="627" y="650"/>
                    </a:cubicBezTo>
                    <a:close/>
                    <a:moveTo>
                      <a:pt x="116" y="644"/>
                    </a:moveTo>
                    <a:cubicBezTo>
                      <a:pt x="114" y="642"/>
                      <a:pt x="111" y="640"/>
                      <a:pt x="109" y="638"/>
                    </a:cubicBezTo>
                    <a:cubicBezTo>
                      <a:pt x="151" y="596"/>
                      <a:pt x="151" y="596"/>
                      <a:pt x="151" y="596"/>
                    </a:cubicBezTo>
                    <a:cubicBezTo>
                      <a:pt x="153" y="598"/>
                      <a:pt x="154" y="600"/>
                      <a:pt x="156" y="601"/>
                    </a:cubicBezTo>
                    <a:lnTo>
                      <a:pt x="116" y="644"/>
                    </a:lnTo>
                    <a:close/>
                    <a:moveTo>
                      <a:pt x="638" y="639"/>
                    </a:moveTo>
                    <a:cubicBezTo>
                      <a:pt x="597" y="597"/>
                      <a:pt x="597" y="597"/>
                      <a:pt x="597" y="597"/>
                    </a:cubicBezTo>
                    <a:cubicBezTo>
                      <a:pt x="599" y="596"/>
                      <a:pt x="601" y="594"/>
                      <a:pt x="602" y="592"/>
                    </a:cubicBezTo>
                    <a:cubicBezTo>
                      <a:pt x="644" y="633"/>
                      <a:pt x="644" y="633"/>
                      <a:pt x="644" y="633"/>
                    </a:cubicBezTo>
                    <a:cubicBezTo>
                      <a:pt x="642" y="635"/>
                      <a:pt x="640" y="637"/>
                      <a:pt x="638" y="639"/>
                    </a:cubicBezTo>
                    <a:close/>
                    <a:moveTo>
                      <a:pt x="104" y="632"/>
                    </a:moveTo>
                    <a:cubicBezTo>
                      <a:pt x="102" y="630"/>
                      <a:pt x="100" y="628"/>
                      <a:pt x="98" y="626"/>
                    </a:cubicBezTo>
                    <a:cubicBezTo>
                      <a:pt x="142" y="587"/>
                      <a:pt x="142" y="587"/>
                      <a:pt x="142" y="587"/>
                    </a:cubicBezTo>
                    <a:cubicBezTo>
                      <a:pt x="143" y="588"/>
                      <a:pt x="145" y="590"/>
                      <a:pt x="147" y="592"/>
                    </a:cubicBezTo>
                    <a:lnTo>
                      <a:pt x="104" y="632"/>
                    </a:lnTo>
                    <a:close/>
                    <a:moveTo>
                      <a:pt x="649" y="627"/>
                    </a:moveTo>
                    <a:cubicBezTo>
                      <a:pt x="606" y="588"/>
                      <a:pt x="606" y="588"/>
                      <a:pt x="606" y="588"/>
                    </a:cubicBezTo>
                    <a:cubicBezTo>
                      <a:pt x="608" y="586"/>
                      <a:pt x="610" y="584"/>
                      <a:pt x="611" y="582"/>
                    </a:cubicBezTo>
                    <a:cubicBezTo>
                      <a:pt x="655" y="621"/>
                      <a:pt x="655" y="621"/>
                      <a:pt x="655" y="621"/>
                    </a:cubicBezTo>
                    <a:cubicBezTo>
                      <a:pt x="653" y="623"/>
                      <a:pt x="651" y="625"/>
                      <a:pt x="649" y="627"/>
                    </a:cubicBezTo>
                    <a:close/>
                    <a:moveTo>
                      <a:pt x="94" y="621"/>
                    </a:moveTo>
                    <a:cubicBezTo>
                      <a:pt x="92" y="619"/>
                      <a:pt x="90" y="616"/>
                      <a:pt x="88" y="614"/>
                    </a:cubicBezTo>
                    <a:cubicBezTo>
                      <a:pt x="133" y="577"/>
                      <a:pt x="133" y="577"/>
                      <a:pt x="133" y="577"/>
                    </a:cubicBezTo>
                    <a:cubicBezTo>
                      <a:pt x="134" y="578"/>
                      <a:pt x="136" y="580"/>
                      <a:pt x="138" y="582"/>
                    </a:cubicBezTo>
                    <a:lnTo>
                      <a:pt x="94" y="621"/>
                    </a:lnTo>
                    <a:close/>
                    <a:moveTo>
                      <a:pt x="660" y="616"/>
                    </a:moveTo>
                    <a:cubicBezTo>
                      <a:pt x="615" y="578"/>
                      <a:pt x="615" y="578"/>
                      <a:pt x="615" y="578"/>
                    </a:cubicBezTo>
                    <a:cubicBezTo>
                      <a:pt x="617" y="576"/>
                      <a:pt x="618" y="574"/>
                      <a:pt x="620" y="572"/>
                    </a:cubicBezTo>
                    <a:cubicBezTo>
                      <a:pt x="665" y="609"/>
                      <a:pt x="665" y="609"/>
                      <a:pt x="665" y="609"/>
                    </a:cubicBezTo>
                    <a:cubicBezTo>
                      <a:pt x="664" y="611"/>
                      <a:pt x="662" y="613"/>
                      <a:pt x="660" y="616"/>
                    </a:cubicBezTo>
                    <a:close/>
                    <a:moveTo>
                      <a:pt x="83" y="609"/>
                    </a:moveTo>
                    <a:cubicBezTo>
                      <a:pt x="82" y="606"/>
                      <a:pt x="80" y="604"/>
                      <a:pt x="78" y="602"/>
                    </a:cubicBezTo>
                    <a:cubicBezTo>
                      <a:pt x="124" y="566"/>
                      <a:pt x="124" y="566"/>
                      <a:pt x="124" y="566"/>
                    </a:cubicBezTo>
                    <a:cubicBezTo>
                      <a:pt x="126" y="568"/>
                      <a:pt x="127" y="570"/>
                      <a:pt x="129" y="572"/>
                    </a:cubicBezTo>
                    <a:lnTo>
                      <a:pt x="83" y="609"/>
                    </a:lnTo>
                    <a:close/>
                    <a:moveTo>
                      <a:pt x="670" y="603"/>
                    </a:moveTo>
                    <a:cubicBezTo>
                      <a:pt x="624" y="567"/>
                      <a:pt x="624" y="567"/>
                      <a:pt x="624" y="567"/>
                    </a:cubicBezTo>
                    <a:cubicBezTo>
                      <a:pt x="625" y="565"/>
                      <a:pt x="627" y="563"/>
                      <a:pt x="628" y="561"/>
                    </a:cubicBezTo>
                    <a:cubicBezTo>
                      <a:pt x="675" y="596"/>
                      <a:pt x="675" y="596"/>
                      <a:pt x="675" y="596"/>
                    </a:cubicBezTo>
                    <a:cubicBezTo>
                      <a:pt x="673" y="599"/>
                      <a:pt x="672" y="601"/>
                      <a:pt x="670" y="603"/>
                    </a:cubicBezTo>
                    <a:close/>
                    <a:moveTo>
                      <a:pt x="74" y="596"/>
                    </a:moveTo>
                    <a:cubicBezTo>
                      <a:pt x="72" y="594"/>
                      <a:pt x="70" y="591"/>
                      <a:pt x="69" y="589"/>
                    </a:cubicBezTo>
                    <a:cubicBezTo>
                      <a:pt x="116" y="555"/>
                      <a:pt x="116" y="555"/>
                      <a:pt x="116" y="555"/>
                    </a:cubicBezTo>
                    <a:cubicBezTo>
                      <a:pt x="118" y="557"/>
                      <a:pt x="119" y="559"/>
                      <a:pt x="121" y="561"/>
                    </a:cubicBezTo>
                    <a:lnTo>
                      <a:pt x="74" y="596"/>
                    </a:lnTo>
                    <a:close/>
                    <a:moveTo>
                      <a:pt x="679" y="590"/>
                    </a:moveTo>
                    <a:cubicBezTo>
                      <a:pt x="632" y="557"/>
                      <a:pt x="632" y="557"/>
                      <a:pt x="632" y="557"/>
                    </a:cubicBezTo>
                    <a:cubicBezTo>
                      <a:pt x="633" y="555"/>
                      <a:pt x="635" y="553"/>
                      <a:pt x="636" y="551"/>
                    </a:cubicBezTo>
                    <a:cubicBezTo>
                      <a:pt x="684" y="583"/>
                      <a:pt x="684" y="583"/>
                      <a:pt x="684" y="583"/>
                    </a:cubicBezTo>
                    <a:cubicBezTo>
                      <a:pt x="683" y="586"/>
                      <a:pt x="681" y="588"/>
                      <a:pt x="679" y="590"/>
                    </a:cubicBezTo>
                    <a:close/>
                    <a:moveTo>
                      <a:pt x="65" y="583"/>
                    </a:moveTo>
                    <a:cubicBezTo>
                      <a:pt x="63" y="581"/>
                      <a:pt x="61" y="578"/>
                      <a:pt x="60" y="576"/>
                    </a:cubicBezTo>
                    <a:cubicBezTo>
                      <a:pt x="109" y="544"/>
                      <a:pt x="109" y="544"/>
                      <a:pt x="109" y="544"/>
                    </a:cubicBezTo>
                    <a:cubicBezTo>
                      <a:pt x="110" y="546"/>
                      <a:pt x="112" y="548"/>
                      <a:pt x="113" y="550"/>
                    </a:cubicBezTo>
                    <a:lnTo>
                      <a:pt x="65" y="583"/>
                    </a:lnTo>
                    <a:close/>
                    <a:moveTo>
                      <a:pt x="688" y="577"/>
                    </a:moveTo>
                    <a:cubicBezTo>
                      <a:pt x="639" y="545"/>
                      <a:pt x="639" y="545"/>
                      <a:pt x="639" y="545"/>
                    </a:cubicBezTo>
                    <a:cubicBezTo>
                      <a:pt x="641" y="543"/>
                      <a:pt x="642" y="541"/>
                      <a:pt x="643" y="539"/>
                    </a:cubicBezTo>
                    <a:cubicBezTo>
                      <a:pt x="693" y="570"/>
                      <a:pt x="693" y="570"/>
                      <a:pt x="693" y="570"/>
                    </a:cubicBezTo>
                    <a:cubicBezTo>
                      <a:pt x="691" y="572"/>
                      <a:pt x="690" y="575"/>
                      <a:pt x="688" y="577"/>
                    </a:cubicBezTo>
                    <a:close/>
                    <a:moveTo>
                      <a:pt x="56" y="570"/>
                    </a:moveTo>
                    <a:cubicBezTo>
                      <a:pt x="54" y="567"/>
                      <a:pt x="53" y="565"/>
                      <a:pt x="52" y="562"/>
                    </a:cubicBezTo>
                    <a:cubicBezTo>
                      <a:pt x="102" y="533"/>
                      <a:pt x="102" y="533"/>
                      <a:pt x="102" y="533"/>
                    </a:cubicBezTo>
                    <a:cubicBezTo>
                      <a:pt x="103" y="535"/>
                      <a:pt x="104" y="537"/>
                      <a:pt x="106" y="539"/>
                    </a:cubicBezTo>
                    <a:lnTo>
                      <a:pt x="56" y="570"/>
                    </a:lnTo>
                    <a:close/>
                    <a:moveTo>
                      <a:pt x="697" y="564"/>
                    </a:moveTo>
                    <a:cubicBezTo>
                      <a:pt x="646" y="534"/>
                      <a:pt x="646" y="534"/>
                      <a:pt x="646" y="534"/>
                    </a:cubicBezTo>
                    <a:cubicBezTo>
                      <a:pt x="648" y="532"/>
                      <a:pt x="649" y="530"/>
                      <a:pt x="650" y="528"/>
                    </a:cubicBezTo>
                    <a:cubicBezTo>
                      <a:pt x="701" y="556"/>
                      <a:pt x="701" y="556"/>
                      <a:pt x="701" y="556"/>
                    </a:cubicBezTo>
                    <a:cubicBezTo>
                      <a:pt x="700" y="559"/>
                      <a:pt x="698" y="561"/>
                      <a:pt x="697" y="564"/>
                    </a:cubicBezTo>
                    <a:close/>
                    <a:moveTo>
                      <a:pt x="48" y="556"/>
                    </a:moveTo>
                    <a:cubicBezTo>
                      <a:pt x="47" y="554"/>
                      <a:pt x="45" y="551"/>
                      <a:pt x="44" y="549"/>
                    </a:cubicBezTo>
                    <a:cubicBezTo>
                      <a:pt x="95" y="521"/>
                      <a:pt x="95" y="521"/>
                      <a:pt x="95" y="521"/>
                    </a:cubicBezTo>
                    <a:cubicBezTo>
                      <a:pt x="97" y="523"/>
                      <a:pt x="98" y="525"/>
                      <a:pt x="99" y="528"/>
                    </a:cubicBezTo>
                    <a:lnTo>
                      <a:pt x="48" y="556"/>
                    </a:lnTo>
                    <a:close/>
                    <a:moveTo>
                      <a:pt x="704" y="550"/>
                    </a:moveTo>
                    <a:cubicBezTo>
                      <a:pt x="653" y="522"/>
                      <a:pt x="653" y="522"/>
                      <a:pt x="653" y="522"/>
                    </a:cubicBezTo>
                    <a:cubicBezTo>
                      <a:pt x="654" y="520"/>
                      <a:pt x="655" y="518"/>
                      <a:pt x="656" y="516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07" y="545"/>
                      <a:pt x="706" y="547"/>
                      <a:pt x="704" y="550"/>
                    </a:cubicBezTo>
                    <a:close/>
                    <a:moveTo>
                      <a:pt x="40" y="542"/>
                    </a:moveTo>
                    <a:cubicBezTo>
                      <a:pt x="39" y="540"/>
                      <a:pt x="38" y="537"/>
                      <a:pt x="37" y="534"/>
                    </a:cubicBezTo>
                    <a:cubicBezTo>
                      <a:pt x="89" y="509"/>
                      <a:pt x="89" y="509"/>
                      <a:pt x="89" y="509"/>
                    </a:cubicBezTo>
                    <a:cubicBezTo>
                      <a:pt x="91" y="511"/>
                      <a:pt x="92" y="514"/>
                      <a:pt x="93" y="516"/>
                    </a:cubicBezTo>
                    <a:lnTo>
                      <a:pt x="40" y="542"/>
                    </a:lnTo>
                    <a:close/>
                    <a:moveTo>
                      <a:pt x="712" y="536"/>
                    </a:moveTo>
                    <a:cubicBezTo>
                      <a:pt x="659" y="510"/>
                      <a:pt x="659" y="510"/>
                      <a:pt x="659" y="510"/>
                    </a:cubicBezTo>
                    <a:cubicBezTo>
                      <a:pt x="660" y="508"/>
                      <a:pt x="661" y="506"/>
                      <a:pt x="662" y="504"/>
                    </a:cubicBezTo>
                    <a:cubicBezTo>
                      <a:pt x="715" y="528"/>
                      <a:pt x="715" y="528"/>
                      <a:pt x="715" y="528"/>
                    </a:cubicBezTo>
                    <a:cubicBezTo>
                      <a:pt x="714" y="531"/>
                      <a:pt x="713" y="533"/>
                      <a:pt x="712" y="536"/>
                    </a:cubicBezTo>
                    <a:close/>
                    <a:moveTo>
                      <a:pt x="34" y="528"/>
                    </a:moveTo>
                    <a:cubicBezTo>
                      <a:pt x="32" y="525"/>
                      <a:pt x="31" y="523"/>
                      <a:pt x="30" y="520"/>
                    </a:cubicBezTo>
                    <a:cubicBezTo>
                      <a:pt x="84" y="497"/>
                      <a:pt x="84" y="497"/>
                      <a:pt x="84" y="497"/>
                    </a:cubicBezTo>
                    <a:cubicBezTo>
                      <a:pt x="85" y="499"/>
                      <a:pt x="86" y="502"/>
                      <a:pt x="87" y="504"/>
                    </a:cubicBezTo>
                    <a:lnTo>
                      <a:pt x="34" y="528"/>
                    </a:lnTo>
                    <a:close/>
                    <a:moveTo>
                      <a:pt x="718" y="521"/>
                    </a:moveTo>
                    <a:cubicBezTo>
                      <a:pt x="665" y="498"/>
                      <a:pt x="665" y="498"/>
                      <a:pt x="665" y="498"/>
                    </a:cubicBezTo>
                    <a:cubicBezTo>
                      <a:pt x="666" y="496"/>
                      <a:pt x="666" y="494"/>
                      <a:pt x="667" y="491"/>
                    </a:cubicBezTo>
                    <a:cubicBezTo>
                      <a:pt x="722" y="513"/>
                      <a:pt x="722" y="513"/>
                      <a:pt x="722" y="513"/>
                    </a:cubicBezTo>
                    <a:cubicBezTo>
                      <a:pt x="721" y="516"/>
                      <a:pt x="719" y="519"/>
                      <a:pt x="718" y="521"/>
                    </a:cubicBezTo>
                    <a:close/>
                    <a:moveTo>
                      <a:pt x="27" y="513"/>
                    </a:moveTo>
                    <a:cubicBezTo>
                      <a:pt x="26" y="511"/>
                      <a:pt x="25" y="508"/>
                      <a:pt x="24" y="505"/>
                    </a:cubicBezTo>
                    <a:cubicBezTo>
                      <a:pt x="79" y="485"/>
                      <a:pt x="79" y="485"/>
                      <a:pt x="79" y="485"/>
                    </a:cubicBezTo>
                    <a:cubicBezTo>
                      <a:pt x="80" y="487"/>
                      <a:pt x="81" y="489"/>
                      <a:pt x="82" y="491"/>
                    </a:cubicBezTo>
                    <a:lnTo>
                      <a:pt x="27" y="513"/>
                    </a:lnTo>
                    <a:close/>
                    <a:moveTo>
                      <a:pt x="724" y="506"/>
                    </a:moveTo>
                    <a:cubicBezTo>
                      <a:pt x="670" y="486"/>
                      <a:pt x="670" y="486"/>
                      <a:pt x="670" y="486"/>
                    </a:cubicBezTo>
                    <a:cubicBezTo>
                      <a:pt x="670" y="483"/>
                      <a:pt x="671" y="481"/>
                      <a:pt x="672" y="479"/>
                    </a:cubicBezTo>
                    <a:cubicBezTo>
                      <a:pt x="727" y="498"/>
                      <a:pt x="727" y="498"/>
                      <a:pt x="727" y="498"/>
                    </a:cubicBezTo>
                    <a:cubicBezTo>
                      <a:pt x="726" y="501"/>
                      <a:pt x="725" y="504"/>
                      <a:pt x="724" y="506"/>
                    </a:cubicBezTo>
                    <a:close/>
                    <a:moveTo>
                      <a:pt x="22" y="498"/>
                    </a:moveTo>
                    <a:cubicBezTo>
                      <a:pt x="21" y="496"/>
                      <a:pt x="20" y="493"/>
                      <a:pt x="19" y="490"/>
                    </a:cubicBezTo>
                    <a:cubicBezTo>
                      <a:pt x="75" y="472"/>
                      <a:pt x="75" y="472"/>
                      <a:pt x="75" y="472"/>
                    </a:cubicBezTo>
                    <a:cubicBezTo>
                      <a:pt x="75" y="474"/>
                      <a:pt x="76" y="477"/>
                      <a:pt x="77" y="479"/>
                    </a:cubicBezTo>
                    <a:lnTo>
                      <a:pt x="22" y="498"/>
                    </a:lnTo>
                    <a:close/>
                    <a:moveTo>
                      <a:pt x="730" y="491"/>
                    </a:moveTo>
                    <a:cubicBezTo>
                      <a:pt x="674" y="473"/>
                      <a:pt x="674" y="473"/>
                      <a:pt x="674" y="473"/>
                    </a:cubicBezTo>
                    <a:cubicBezTo>
                      <a:pt x="675" y="471"/>
                      <a:pt x="676" y="468"/>
                      <a:pt x="676" y="466"/>
                    </a:cubicBezTo>
                    <a:cubicBezTo>
                      <a:pt x="732" y="483"/>
                      <a:pt x="732" y="483"/>
                      <a:pt x="732" y="483"/>
                    </a:cubicBezTo>
                    <a:cubicBezTo>
                      <a:pt x="731" y="486"/>
                      <a:pt x="731" y="489"/>
                      <a:pt x="730" y="491"/>
                    </a:cubicBezTo>
                    <a:close/>
                    <a:moveTo>
                      <a:pt x="17" y="483"/>
                    </a:moveTo>
                    <a:cubicBezTo>
                      <a:pt x="16" y="481"/>
                      <a:pt x="15" y="478"/>
                      <a:pt x="14" y="475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71" y="462"/>
                      <a:pt x="72" y="464"/>
                      <a:pt x="73" y="466"/>
                    </a:cubicBezTo>
                    <a:lnTo>
                      <a:pt x="17" y="483"/>
                    </a:lnTo>
                    <a:close/>
                    <a:moveTo>
                      <a:pt x="734" y="476"/>
                    </a:moveTo>
                    <a:cubicBezTo>
                      <a:pt x="678" y="460"/>
                      <a:pt x="678" y="460"/>
                      <a:pt x="678" y="460"/>
                    </a:cubicBezTo>
                    <a:cubicBezTo>
                      <a:pt x="679" y="458"/>
                      <a:pt x="679" y="456"/>
                      <a:pt x="680" y="453"/>
                    </a:cubicBezTo>
                    <a:cubicBezTo>
                      <a:pt x="737" y="468"/>
                      <a:pt x="737" y="468"/>
                      <a:pt x="737" y="468"/>
                    </a:cubicBezTo>
                    <a:cubicBezTo>
                      <a:pt x="736" y="471"/>
                      <a:pt x="735" y="473"/>
                      <a:pt x="734" y="476"/>
                    </a:cubicBezTo>
                    <a:close/>
                    <a:moveTo>
                      <a:pt x="12" y="468"/>
                    </a:moveTo>
                    <a:cubicBezTo>
                      <a:pt x="12" y="465"/>
                      <a:pt x="11" y="463"/>
                      <a:pt x="10" y="460"/>
                    </a:cubicBezTo>
                    <a:cubicBezTo>
                      <a:pt x="67" y="446"/>
                      <a:pt x="67" y="446"/>
                      <a:pt x="67" y="446"/>
                    </a:cubicBezTo>
                    <a:cubicBezTo>
                      <a:pt x="68" y="449"/>
                      <a:pt x="68" y="451"/>
                      <a:pt x="69" y="453"/>
                    </a:cubicBezTo>
                    <a:lnTo>
                      <a:pt x="12" y="468"/>
                    </a:lnTo>
                    <a:close/>
                    <a:moveTo>
                      <a:pt x="738" y="461"/>
                    </a:move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2" y="445"/>
                      <a:pt x="683" y="443"/>
                      <a:pt x="683" y="440"/>
                    </a:cubicBezTo>
                    <a:cubicBezTo>
                      <a:pt x="740" y="452"/>
                      <a:pt x="740" y="452"/>
                      <a:pt x="740" y="452"/>
                    </a:cubicBezTo>
                    <a:cubicBezTo>
                      <a:pt x="740" y="455"/>
                      <a:pt x="739" y="458"/>
                      <a:pt x="738" y="461"/>
                    </a:cubicBezTo>
                    <a:close/>
                    <a:moveTo>
                      <a:pt x="9" y="453"/>
                    </a:moveTo>
                    <a:cubicBezTo>
                      <a:pt x="8" y="450"/>
                      <a:pt x="8" y="447"/>
                      <a:pt x="7" y="444"/>
                    </a:cubicBez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6"/>
                      <a:pt x="65" y="438"/>
                      <a:pt x="66" y="440"/>
                    </a:cubicBezTo>
                    <a:lnTo>
                      <a:pt x="9" y="453"/>
                    </a:lnTo>
                    <a:close/>
                    <a:moveTo>
                      <a:pt x="742" y="445"/>
                    </a:moveTo>
                    <a:cubicBezTo>
                      <a:pt x="684" y="434"/>
                      <a:pt x="684" y="434"/>
                      <a:pt x="684" y="434"/>
                    </a:cubicBezTo>
                    <a:cubicBezTo>
                      <a:pt x="685" y="432"/>
                      <a:pt x="685" y="429"/>
                      <a:pt x="686" y="427"/>
                    </a:cubicBezTo>
                    <a:cubicBezTo>
                      <a:pt x="743" y="437"/>
                      <a:pt x="743" y="437"/>
                      <a:pt x="743" y="437"/>
                    </a:cubicBezTo>
                    <a:cubicBezTo>
                      <a:pt x="743" y="440"/>
                      <a:pt x="742" y="443"/>
                      <a:pt x="742" y="445"/>
                    </a:cubicBezTo>
                    <a:close/>
                    <a:moveTo>
                      <a:pt x="6" y="437"/>
                    </a:moveTo>
                    <a:cubicBezTo>
                      <a:pt x="5" y="434"/>
                      <a:pt x="5" y="431"/>
                      <a:pt x="4" y="429"/>
                    </a:cubicBezTo>
                    <a:cubicBezTo>
                      <a:pt x="62" y="420"/>
                      <a:pt x="62" y="420"/>
                      <a:pt x="62" y="420"/>
                    </a:cubicBezTo>
                    <a:cubicBezTo>
                      <a:pt x="63" y="422"/>
                      <a:pt x="63" y="425"/>
                      <a:pt x="63" y="427"/>
                    </a:cubicBezTo>
                    <a:lnTo>
                      <a:pt x="6" y="437"/>
                    </a:lnTo>
                    <a:close/>
                    <a:moveTo>
                      <a:pt x="744" y="430"/>
                    </a:moveTo>
                    <a:cubicBezTo>
                      <a:pt x="687" y="421"/>
                      <a:pt x="687" y="421"/>
                      <a:pt x="687" y="421"/>
                    </a:cubicBezTo>
                    <a:cubicBezTo>
                      <a:pt x="687" y="419"/>
                      <a:pt x="687" y="416"/>
                      <a:pt x="688" y="414"/>
                    </a:cubicBezTo>
                    <a:cubicBezTo>
                      <a:pt x="746" y="421"/>
                      <a:pt x="746" y="421"/>
                      <a:pt x="746" y="421"/>
                    </a:cubicBezTo>
                    <a:cubicBezTo>
                      <a:pt x="745" y="424"/>
                      <a:pt x="745" y="427"/>
                      <a:pt x="744" y="430"/>
                    </a:cubicBezTo>
                    <a:close/>
                    <a:moveTo>
                      <a:pt x="3" y="421"/>
                    </a:moveTo>
                    <a:cubicBezTo>
                      <a:pt x="3" y="418"/>
                      <a:pt x="3" y="416"/>
                      <a:pt x="2" y="413"/>
                    </a:cubicBezTo>
                    <a:cubicBezTo>
                      <a:pt x="61" y="407"/>
                      <a:pt x="61" y="407"/>
                      <a:pt x="61" y="407"/>
                    </a:cubicBezTo>
                    <a:cubicBezTo>
                      <a:pt x="61" y="409"/>
                      <a:pt x="61" y="412"/>
                      <a:pt x="61" y="414"/>
                    </a:cubicBezTo>
                    <a:lnTo>
                      <a:pt x="3" y="421"/>
                    </a:lnTo>
                    <a:close/>
                    <a:moveTo>
                      <a:pt x="746" y="414"/>
                    </a:moveTo>
                    <a:cubicBezTo>
                      <a:pt x="688" y="408"/>
                      <a:pt x="688" y="408"/>
                      <a:pt x="688" y="408"/>
                    </a:cubicBezTo>
                    <a:cubicBezTo>
                      <a:pt x="689" y="405"/>
                      <a:pt x="689" y="403"/>
                      <a:pt x="689" y="400"/>
                    </a:cubicBezTo>
                    <a:cubicBezTo>
                      <a:pt x="747" y="405"/>
                      <a:pt x="747" y="405"/>
                      <a:pt x="747" y="405"/>
                    </a:cubicBezTo>
                    <a:cubicBezTo>
                      <a:pt x="747" y="408"/>
                      <a:pt x="747" y="411"/>
                      <a:pt x="746" y="414"/>
                    </a:cubicBezTo>
                    <a:close/>
                    <a:moveTo>
                      <a:pt x="2" y="406"/>
                    </a:moveTo>
                    <a:cubicBezTo>
                      <a:pt x="2" y="403"/>
                      <a:pt x="1" y="400"/>
                      <a:pt x="1" y="397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6"/>
                      <a:pt x="60" y="398"/>
                      <a:pt x="60" y="401"/>
                    </a:cubicBezTo>
                    <a:lnTo>
                      <a:pt x="2" y="406"/>
                    </a:lnTo>
                    <a:close/>
                    <a:moveTo>
                      <a:pt x="748" y="398"/>
                    </a:moveTo>
                    <a:cubicBezTo>
                      <a:pt x="689" y="394"/>
                      <a:pt x="689" y="394"/>
                      <a:pt x="689" y="394"/>
                    </a:cubicBezTo>
                    <a:cubicBezTo>
                      <a:pt x="690" y="392"/>
                      <a:pt x="690" y="390"/>
                      <a:pt x="690" y="387"/>
                    </a:cubicBezTo>
                    <a:cubicBezTo>
                      <a:pt x="748" y="390"/>
                      <a:pt x="748" y="390"/>
                      <a:pt x="748" y="390"/>
                    </a:cubicBezTo>
                    <a:cubicBezTo>
                      <a:pt x="748" y="392"/>
                      <a:pt x="748" y="395"/>
                      <a:pt x="748" y="398"/>
                    </a:cubicBezTo>
                    <a:close/>
                    <a:moveTo>
                      <a:pt x="1" y="390"/>
                    </a:moveTo>
                    <a:cubicBezTo>
                      <a:pt x="1" y="387"/>
                      <a:pt x="1" y="384"/>
                      <a:pt x="1" y="381"/>
                    </a:cubicBezTo>
                    <a:cubicBezTo>
                      <a:pt x="59" y="380"/>
                      <a:pt x="59" y="380"/>
                      <a:pt x="59" y="380"/>
                    </a:cubicBezTo>
                    <a:cubicBezTo>
                      <a:pt x="59" y="382"/>
                      <a:pt x="59" y="385"/>
                      <a:pt x="59" y="387"/>
                    </a:cubicBezTo>
                    <a:lnTo>
                      <a:pt x="1" y="390"/>
                    </a:lnTo>
                    <a:close/>
                    <a:moveTo>
                      <a:pt x="748" y="382"/>
                    </a:moveTo>
                    <a:cubicBezTo>
                      <a:pt x="690" y="381"/>
                      <a:pt x="690" y="381"/>
                      <a:pt x="690" y="381"/>
                    </a:cubicBezTo>
                    <a:cubicBezTo>
                      <a:pt x="690" y="379"/>
                      <a:pt x="690" y="376"/>
                      <a:pt x="690" y="374"/>
                    </a:cubicBezTo>
                    <a:cubicBezTo>
                      <a:pt x="690" y="373"/>
                      <a:pt x="690" y="373"/>
                      <a:pt x="690" y="373"/>
                    </a:cubicBezTo>
                    <a:cubicBezTo>
                      <a:pt x="749" y="373"/>
                      <a:pt x="749" y="373"/>
                      <a:pt x="749" y="373"/>
                    </a:cubicBezTo>
                    <a:cubicBezTo>
                      <a:pt x="749" y="374"/>
                      <a:pt x="749" y="374"/>
                      <a:pt x="749" y="374"/>
                    </a:cubicBezTo>
                    <a:cubicBezTo>
                      <a:pt x="749" y="377"/>
                      <a:pt x="749" y="379"/>
                      <a:pt x="748" y="382"/>
                    </a:cubicBezTo>
                    <a:close/>
                    <a:moveTo>
                      <a:pt x="59" y="374"/>
                    </a:moveTo>
                    <a:cubicBezTo>
                      <a:pt x="42" y="374"/>
                      <a:pt x="42" y="374"/>
                      <a:pt x="42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371"/>
                      <a:pt x="0" y="368"/>
                      <a:pt x="1" y="365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71"/>
                      <a:pt x="59" y="374"/>
                    </a:cubicBezTo>
                    <a:close/>
                    <a:moveTo>
                      <a:pt x="690" y="367"/>
                    </a:moveTo>
                    <a:cubicBezTo>
                      <a:pt x="690" y="365"/>
                      <a:pt x="690" y="362"/>
                      <a:pt x="690" y="360"/>
                    </a:cubicBezTo>
                    <a:cubicBezTo>
                      <a:pt x="748" y="357"/>
                      <a:pt x="748" y="357"/>
                      <a:pt x="748" y="357"/>
                    </a:cubicBezTo>
                    <a:cubicBezTo>
                      <a:pt x="748" y="360"/>
                      <a:pt x="748" y="363"/>
                      <a:pt x="748" y="366"/>
                    </a:cubicBezTo>
                    <a:lnTo>
                      <a:pt x="690" y="367"/>
                    </a:lnTo>
                    <a:close/>
                    <a:moveTo>
                      <a:pt x="59" y="360"/>
                    </a:moveTo>
                    <a:cubicBezTo>
                      <a:pt x="1" y="358"/>
                      <a:pt x="1" y="358"/>
                      <a:pt x="1" y="358"/>
                    </a:cubicBezTo>
                    <a:cubicBezTo>
                      <a:pt x="1" y="355"/>
                      <a:pt x="1" y="352"/>
                      <a:pt x="1" y="349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59" y="356"/>
                      <a:pt x="59" y="358"/>
                      <a:pt x="59" y="360"/>
                    </a:cubicBezTo>
                    <a:close/>
                    <a:moveTo>
                      <a:pt x="689" y="354"/>
                    </a:moveTo>
                    <a:cubicBezTo>
                      <a:pt x="689" y="351"/>
                      <a:pt x="689" y="349"/>
                      <a:pt x="689" y="346"/>
                    </a:cubicBezTo>
                    <a:cubicBezTo>
                      <a:pt x="747" y="342"/>
                      <a:pt x="747" y="342"/>
                      <a:pt x="747" y="342"/>
                    </a:cubicBezTo>
                    <a:cubicBezTo>
                      <a:pt x="747" y="344"/>
                      <a:pt x="748" y="347"/>
                      <a:pt x="748" y="350"/>
                    </a:cubicBezTo>
                    <a:lnTo>
                      <a:pt x="689" y="354"/>
                    </a:lnTo>
                    <a:close/>
                    <a:moveTo>
                      <a:pt x="60" y="347"/>
                    </a:moveTo>
                    <a:cubicBezTo>
                      <a:pt x="2" y="342"/>
                      <a:pt x="2" y="342"/>
                      <a:pt x="2" y="342"/>
                    </a:cubicBezTo>
                    <a:cubicBezTo>
                      <a:pt x="2" y="339"/>
                      <a:pt x="2" y="336"/>
                      <a:pt x="3" y="334"/>
                    </a:cubicBezTo>
                    <a:cubicBezTo>
                      <a:pt x="61" y="340"/>
                      <a:pt x="61" y="340"/>
                      <a:pt x="61" y="340"/>
                    </a:cubicBezTo>
                    <a:cubicBezTo>
                      <a:pt x="60" y="342"/>
                      <a:pt x="60" y="345"/>
                      <a:pt x="60" y="347"/>
                    </a:cubicBezTo>
                    <a:close/>
                    <a:moveTo>
                      <a:pt x="688" y="340"/>
                    </a:moveTo>
                    <a:cubicBezTo>
                      <a:pt x="688" y="338"/>
                      <a:pt x="688" y="336"/>
                      <a:pt x="688" y="333"/>
                    </a:cubicBezTo>
                    <a:cubicBezTo>
                      <a:pt x="746" y="326"/>
                      <a:pt x="746" y="326"/>
                      <a:pt x="746" y="326"/>
                    </a:cubicBezTo>
                    <a:cubicBezTo>
                      <a:pt x="746" y="329"/>
                      <a:pt x="746" y="331"/>
                      <a:pt x="747" y="334"/>
                    </a:cubicBezTo>
                    <a:lnTo>
                      <a:pt x="688" y="340"/>
                    </a:lnTo>
                    <a:close/>
                    <a:moveTo>
                      <a:pt x="61" y="334"/>
                    </a:moveTo>
                    <a:cubicBezTo>
                      <a:pt x="3" y="326"/>
                      <a:pt x="3" y="326"/>
                      <a:pt x="3" y="326"/>
                    </a:cubicBezTo>
                    <a:cubicBezTo>
                      <a:pt x="4" y="324"/>
                      <a:pt x="4" y="321"/>
                      <a:pt x="5" y="318"/>
                    </a:cubicBezTo>
                    <a:cubicBezTo>
                      <a:pt x="62" y="327"/>
                      <a:pt x="62" y="327"/>
                      <a:pt x="62" y="327"/>
                    </a:cubicBezTo>
                    <a:cubicBezTo>
                      <a:pt x="62" y="329"/>
                      <a:pt x="62" y="331"/>
                      <a:pt x="61" y="334"/>
                    </a:cubicBezTo>
                    <a:close/>
                    <a:moveTo>
                      <a:pt x="687" y="327"/>
                    </a:moveTo>
                    <a:cubicBezTo>
                      <a:pt x="686" y="325"/>
                      <a:pt x="686" y="322"/>
                      <a:pt x="686" y="320"/>
                    </a:cubicBezTo>
                    <a:cubicBezTo>
                      <a:pt x="743" y="310"/>
                      <a:pt x="743" y="310"/>
                      <a:pt x="743" y="310"/>
                    </a:cubicBezTo>
                    <a:cubicBezTo>
                      <a:pt x="744" y="313"/>
                      <a:pt x="744" y="316"/>
                      <a:pt x="745" y="319"/>
                    </a:cubicBezTo>
                    <a:lnTo>
                      <a:pt x="687" y="327"/>
                    </a:lnTo>
                    <a:close/>
                    <a:moveTo>
                      <a:pt x="63" y="320"/>
                    </a:moveTo>
                    <a:cubicBezTo>
                      <a:pt x="6" y="311"/>
                      <a:pt x="6" y="311"/>
                      <a:pt x="6" y="311"/>
                    </a:cubicBezTo>
                    <a:cubicBezTo>
                      <a:pt x="6" y="308"/>
                      <a:pt x="7" y="305"/>
                      <a:pt x="7" y="302"/>
                    </a:cubicBezTo>
                    <a:cubicBezTo>
                      <a:pt x="65" y="313"/>
                      <a:pt x="65" y="313"/>
                      <a:pt x="65" y="313"/>
                    </a:cubicBezTo>
                    <a:cubicBezTo>
                      <a:pt x="64" y="316"/>
                      <a:pt x="64" y="318"/>
                      <a:pt x="63" y="320"/>
                    </a:cubicBezTo>
                    <a:close/>
                    <a:moveTo>
                      <a:pt x="684" y="314"/>
                    </a:moveTo>
                    <a:cubicBezTo>
                      <a:pt x="684" y="312"/>
                      <a:pt x="683" y="309"/>
                      <a:pt x="683" y="307"/>
                    </a:cubicBezTo>
                    <a:cubicBezTo>
                      <a:pt x="740" y="294"/>
                      <a:pt x="740" y="294"/>
                      <a:pt x="740" y="294"/>
                    </a:cubicBezTo>
                    <a:cubicBezTo>
                      <a:pt x="741" y="297"/>
                      <a:pt x="741" y="300"/>
                      <a:pt x="742" y="303"/>
                    </a:cubicBezTo>
                    <a:lnTo>
                      <a:pt x="684" y="314"/>
                    </a:lnTo>
                    <a:close/>
                    <a:moveTo>
                      <a:pt x="66" y="307"/>
                    </a:moveTo>
                    <a:cubicBezTo>
                      <a:pt x="9" y="295"/>
                      <a:pt x="9" y="295"/>
                      <a:pt x="9" y="295"/>
                    </a:cubicBezTo>
                    <a:cubicBezTo>
                      <a:pt x="9" y="292"/>
                      <a:pt x="10" y="289"/>
                      <a:pt x="11" y="287"/>
                    </a:cubicBezTo>
                    <a:cubicBezTo>
                      <a:pt x="68" y="300"/>
                      <a:pt x="68" y="300"/>
                      <a:pt x="68" y="300"/>
                    </a:cubicBezTo>
                    <a:cubicBezTo>
                      <a:pt x="67" y="303"/>
                      <a:pt x="66" y="305"/>
                      <a:pt x="66" y="307"/>
                    </a:cubicBezTo>
                    <a:close/>
                    <a:moveTo>
                      <a:pt x="682" y="301"/>
                    </a:moveTo>
                    <a:cubicBezTo>
                      <a:pt x="681" y="298"/>
                      <a:pt x="680" y="296"/>
                      <a:pt x="680" y="294"/>
                    </a:cubicBezTo>
                    <a:cubicBezTo>
                      <a:pt x="736" y="279"/>
                      <a:pt x="736" y="279"/>
                      <a:pt x="736" y="279"/>
                    </a:cubicBezTo>
                    <a:cubicBezTo>
                      <a:pt x="737" y="282"/>
                      <a:pt x="738" y="285"/>
                      <a:pt x="739" y="287"/>
                    </a:cubicBezTo>
                    <a:lnTo>
                      <a:pt x="682" y="301"/>
                    </a:lnTo>
                    <a:close/>
                    <a:moveTo>
                      <a:pt x="69" y="294"/>
                    </a:moveTo>
                    <a:cubicBezTo>
                      <a:pt x="12" y="280"/>
                      <a:pt x="12" y="280"/>
                      <a:pt x="12" y="280"/>
                    </a:cubicBezTo>
                    <a:cubicBezTo>
                      <a:pt x="13" y="277"/>
                      <a:pt x="14" y="274"/>
                      <a:pt x="15" y="271"/>
                    </a:cubicBezTo>
                    <a:cubicBezTo>
                      <a:pt x="71" y="287"/>
                      <a:pt x="71" y="287"/>
                      <a:pt x="71" y="287"/>
                    </a:cubicBezTo>
                    <a:cubicBezTo>
                      <a:pt x="70" y="290"/>
                      <a:pt x="70" y="292"/>
                      <a:pt x="69" y="294"/>
                    </a:cubicBezTo>
                    <a:close/>
                    <a:moveTo>
                      <a:pt x="678" y="288"/>
                    </a:moveTo>
                    <a:cubicBezTo>
                      <a:pt x="678" y="286"/>
                      <a:pt x="677" y="283"/>
                      <a:pt x="676" y="281"/>
                    </a:cubicBezTo>
                    <a:cubicBezTo>
                      <a:pt x="732" y="264"/>
                      <a:pt x="732" y="264"/>
                      <a:pt x="732" y="264"/>
                    </a:cubicBezTo>
                    <a:cubicBezTo>
                      <a:pt x="733" y="266"/>
                      <a:pt x="734" y="269"/>
                      <a:pt x="735" y="272"/>
                    </a:cubicBezTo>
                    <a:lnTo>
                      <a:pt x="678" y="288"/>
                    </a:lnTo>
                    <a:close/>
                    <a:moveTo>
                      <a:pt x="73" y="281"/>
                    </a:moveTo>
                    <a:cubicBezTo>
                      <a:pt x="17" y="264"/>
                      <a:pt x="17" y="264"/>
                      <a:pt x="17" y="264"/>
                    </a:cubicBezTo>
                    <a:cubicBezTo>
                      <a:pt x="18" y="262"/>
                      <a:pt x="18" y="259"/>
                      <a:pt x="19" y="256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74" y="277"/>
                      <a:pt x="73" y="279"/>
                      <a:pt x="73" y="281"/>
                    </a:cubicBezTo>
                    <a:close/>
                    <a:moveTo>
                      <a:pt x="674" y="275"/>
                    </a:moveTo>
                    <a:cubicBezTo>
                      <a:pt x="674" y="273"/>
                      <a:pt x="673" y="270"/>
                      <a:pt x="672" y="268"/>
                    </a:cubicBezTo>
                    <a:cubicBezTo>
                      <a:pt x="727" y="249"/>
                      <a:pt x="727" y="249"/>
                      <a:pt x="727" y="249"/>
                    </a:cubicBezTo>
                    <a:cubicBezTo>
                      <a:pt x="728" y="251"/>
                      <a:pt x="729" y="254"/>
                      <a:pt x="730" y="257"/>
                    </a:cubicBezTo>
                    <a:lnTo>
                      <a:pt x="674" y="275"/>
                    </a:lnTo>
                    <a:close/>
                    <a:moveTo>
                      <a:pt x="77" y="269"/>
                    </a:moveTo>
                    <a:cubicBezTo>
                      <a:pt x="22" y="249"/>
                      <a:pt x="22" y="249"/>
                      <a:pt x="22" y="249"/>
                    </a:cubicBezTo>
                    <a:cubicBezTo>
                      <a:pt x="23" y="246"/>
                      <a:pt x="24" y="244"/>
                      <a:pt x="25" y="241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8" y="264"/>
                      <a:pt x="78" y="266"/>
                      <a:pt x="77" y="269"/>
                    </a:cubicBezTo>
                    <a:close/>
                    <a:moveTo>
                      <a:pt x="670" y="262"/>
                    </a:moveTo>
                    <a:cubicBezTo>
                      <a:pt x="669" y="260"/>
                      <a:pt x="668" y="258"/>
                      <a:pt x="667" y="256"/>
                    </a:cubicBezTo>
                    <a:cubicBezTo>
                      <a:pt x="722" y="234"/>
                      <a:pt x="722" y="234"/>
                      <a:pt x="722" y="234"/>
                    </a:cubicBezTo>
                    <a:cubicBezTo>
                      <a:pt x="723" y="236"/>
                      <a:pt x="724" y="239"/>
                      <a:pt x="725" y="242"/>
                    </a:cubicBezTo>
                    <a:lnTo>
                      <a:pt x="670" y="262"/>
                    </a:lnTo>
                    <a:close/>
                    <a:moveTo>
                      <a:pt x="82" y="256"/>
                    </a:moveTo>
                    <a:cubicBezTo>
                      <a:pt x="27" y="234"/>
                      <a:pt x="27" y="234"/>
                      <a:pt x="27" y="234"/>
                    </a:cubicBezTo>
                    <a:cubicBezTo>
                      <a:pt x="28" y="232"/>
                      <a:pt x="29" y="229"/>
                      <a:pt x="31" y="226"/>
                    </a:cubicBezTo>
                    <a:cubicBezTo>
                      <a:pt x="84" y="249"/>
                      <a:pt x="84" y="249"/>
                      <a:pt x="84" y="249"/>
                    </a:cubicBezTo>
                    <a:cubicBezTo>
                      <a:pt x="83" y="252"/>
                      <a:pt x="82" y="254"/>
                      <a:pt x="82" y="256"/>
                    </a:cubicBezTo>
                    <a:close/>
                    <a:moveTo>
                      <a:pt x="665" y="250"/>
                    </a:moveTo>
                    <a:cubicBezTo>
                      <a:pt x="664" y="248"/>
                      <a:pt x="663" y="246"/>
                      <a:pt x="662" y="243"/>
                    </a:cubicBezTo>
                    <a:cubicBezTo>
                      <a:pt x="715" y="219"/>
                      <a:pt x="715" y="219"/>
                      <a:pt x="715" y="219"/>
                    </a:cubicBezTo>
                    <a:cubicBezTo>
                      <a:pt x="716" y="222"/>
                      <a:pt x="718" y="224"/>
                      <a:pt x="719" y="227"/>
                    </a:cubicBezTo>
                    <a:lnTo>
                      <a:pt x="665" y="250"/>
                    </a:lnTo>
                    <a:close/>
                    <a:moveTo>
                      <a:pt x="87" y="244"/>
                    </a:moveTo>
                    <a:cubicBezTo>
                      <a:pt x="34" y="220"/>
                      <a:pt x="34" y="220"/>
                      <a:pt x="34" y="220"/>
                    </a:cubicBezTo>
                    <a:cubicBezTo>
                      <a:pt x="35" y="217"/>
                      <a:pt x="36" y="214"/>
                      <a:pt x="37" y="212"/>
                    </a:cubicBezTo>
                    <a:cubicBezTo>
                      <a:pt x="90" y="237"/>
                      <a:pt x="90" y="237"/>
                      <a:pt x="90" y="237"/>
                    </a:cubicBezTo>
                    <a:cubicBezTo>
                      <a:pt x="89" y="239"/>
                      <a:pt x="88" y="242"/>
                      <a:pt x="87" y="244"/>
                    </a:cubicBezTo>
                    <a:close/>
                    <a:moveTo>
                      <a:pt x="659" y="238"/>
                    </a:moveTo>
                    <a:cubicBezTo>
                      <a:pt x="658" y="236"/>
                      <a:pt x="657" y="234"/>
                      <a:pt x="656" y="231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10" y="208"/>
                      <a:pt x="711" y="210"/>
                      <a:pt x="712" y="213"/>
                    </a:cubicBezTo>
                    <a:lnTo>
                      <a:pt x="659" y="238"/>
                    </a:lnTo>
                    <a:close/>
                    <a:moveTo>
                      <a:pt x="93" y="232"/>
                    </a:moveTo>
                    <a:cubicBezTo>
                      <a:pt x="40" y="205"/>
                      <a:pt x="40" y="205"/>
                      <a:pt x="40" y="205"/>
                    </a:cubicBezTo>
                    <a:cubicBezTo>
                      <a:pt x="42" y="203"/>
                      <a:pt x="43" y="200"/>
                      <a:pt x="44" y="198"/>
                    </a:cubicBezTo>
                    <a:cubicBezTo>
                      <a:pt x="96" y="225"/>
                      <a:pt x="96" y="225"/>
                      <a:pt x="96" y="225"/>
                    </a:cubicBezTo>
                    <a:cubicBezTo>
                      <a:pt x="95" y="227"/>
                      <a:pt x="94" y="229"/>
                      <a:pt x="93" y="232"/>
                    </a:cubicBezTo>
                    <a:close/>
                    <a:moveTo>
                      <a:pt x="653" y="226"/>
                    </a:moveTo>
                    <a:cubicBezTo>
                      <a:pt x="652" y="224"/>
                      <a:pt x="651" y="222"/>
                      <a:pt x="650" y="220"/>
                    </a:cubicBezTo>
                    <a:cubicBezTo>
                      <a:pt x="701" y="191"/>
                      <a:pt x="701" y="191"/>
                      <a:pt x="701" y="191"/>
                    </a:cubicBezTo>
                    <a:cubicBezTo>
                      <a:pt x="702" y="193"/>
                      <a:pt x="704" y="196"/>
                      <a:pt x="705" y="199"/>
                    </a:cubicBezTo>
                    <a:lnTo>
                      <a:pt x="653" y="226"/>
                    </a:lnTo>
                    <a:close/>
                    <a:moveTo>
                      <a:pt x="99" y="220"/>
                    </a:moveTo>
                    <a:cubicBezTo>
                      <a:pt x="48" y="191"/>
                      <a:pt x="48" y="191"/>
                      <a:pt x="48" y="191"/>
                    </a:cubicBezTo>
                    <a:cubicBezTo>
                      <a:pt x="49" y="189"/>
                      <a:pt x="51" y="186"/>
                      <a:pt x="52" y="184"/>
                    </a:cubicBezTo>
                    <a:cubicBezTo>
                      <a:pt x="103" y="213"/>
                      <a:pt x="103" y="213"/>
                      <a:pt x="103" y="213"/>
                    </a:cubicBezTo>
                    <a:cubicBezTo>
                      <a:pt x="101" y="216"/>
                      <a:pt x="100" y="218"/>
                      <a:pt x="99" y="220"/>
                    </a:cubicBezTo>
                    <a:close/>
                    <a:moveTo>
                      <a:pt x="647" y="214"/>
                    </a:moveTo>
                    <a:cubicBezTo>
                      <a:pt x="646" y="212"/>
                      <a:pt x="644" y="210"/>
                      <a:pt x="643" y="208"/>
                    </a:cubicBezTo>
                    <a:cubicBezTo>
                      <a:pt x="693" y="177"/>
                      <a:pt x="693" y="177"/>
                      <a:pt x="693" y="177"/>
                    </a:cubicBezTo>
                    <a:cubicBezTo>
                      <a:pt x="694" y="180"/>
                      <a:pt x="696" y="182"/>
                      <a:pt x="697" y="185"/>
                    </a:cubicBezTo>
                    <a:lnTo>
                      <a:pt x="647" y="214"/>
                    </a:lnTo>
                    <a:close/>
                    <a:moveTo>
                      <a:pt x="106" y="208"/>
                    </a:moveTo>
                    <a:cubicBezTo>
                      <a:pt x="56" y="178"/>
                      <a:pt x="56" y="178"/>
                      <a:pt x="56" y="178"/>
                    </a:cubicBezTo>
                    <a:cubicBezTo>
                      <a:pt x="57" y="175"/>
                      <a:pt x="59" y="173"/>
                      <a:pt x="61" y="170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8" y="204"/>
                      <a:pt x="107" y="206"/>
                      <a:pt x="106" y="208"/>
                    </a:cubicBezTo>
                    <a:close/>
                    <a:moveTo>
                      <a:pt x="640" y="203"/>
                    </a:moveTo>
                    <a:cubicBezTo>
                      <a:pt x="639" y="201"/>
                      <a:pt x="637" y="199"/>
                      <a:pt x="636" y="197"/>
                    </a:cubicBezTo>
                    <a:cubicBezTo>
                      <a:pt x="684" y="164"/>
                      <a:pt x="684" y="164"/>
                      <a:pt x="684" y="164"/>
                    </a:cubicBezTo>
                    <a:cubicBezTo>
                      <a:pt x="686" y="166"/>
                      <a:pt x="688" y="169"/>
                      <a:pt x="689" y="171"/>
                    </a:cubicBezTo>
                    <a:lnTo>
                      <a:pt x="640" y="203"/>
                    </a:lnTo>
                    <a:close/>
                    <a:moveTo>
                      <a:pt x="113" y="197"/>
                    </a:moveTo>
                    <a:cubicBezTo>
                      <a:pt x="65" y="164"/>
                      <a:pt x="65" y="164"/>
                      <a:pt x="65" y="164"/>
                    </a:cubicBezTo>
                    <a:cubicBezTo>
                      <a:pt x="66" y="162"/>
                      <a:pt x="68" y="159"/>
                      <a:pt x="70" y="15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6" y="193"/>
                      <a:pt x="114" y="195"/>
                      <a:pt x="113" y="197"/>
                    </a:cubicBezTo>
                    <a:close/>
                    <a:moveTo>
                      <a:pt x="632" y="192"/>
                    </a:moveTo>
                    <a:cubicBezTo>
                      <a:pt x="631" y="190"/>
                      <a:pt x="630" y="188"/>
                      <a:pt x="628" y="186"/>
                    </a:cubicBezTo>
                    <a:cubicBezTo>
                      <a:pt x="675" y="151"/>
                      <a:pt x="675" y="151"/>
                      <a:pt x="675" y="151"/>
                    </a:cubicBezTo>
                    <a:cubicBezTo>
                      <a:pt x="677" y="153"/>
                      <a:pt x="679" y="156"/>
                      <a:pt x="680" y="158"/>
                    </a:cubicBezTo>
                    <a:lnTo>
                      <a:pt x="632" y="192"/>
                    </a:lnTo>
                    <a:close/>
                    <a:moveTo>
                      <a:pt x="121" y="186"/>
                    </a:moveTo>
                    <a:cubicBezTo>
                      <a:pt x="74" y="151"/>
                      <a:pt x="74" y="151"/>
                      <a:pt x="74" y="151"/>
                    </a:cubicBezTo>
                    <a:cubicBezTo>
                      <a:pt x="75" y="149"/>
                      <a:pt x="77" y="147"/>
                      <a:pt x="79" y="144"/>
                    </a:cubicBezTo>
                    <a:cubicBezTo>
                      <a:pt x="125" y="180"/>
                      <a:pt x="125" y="180"/>
                      <a:pt x="125" y="180"/>
                    </a:cubicBezTo>
                    <a:cubicBezTo>
                      <a:pt x="124" y="182"/>
                      <a:pt x="122" y="184"/>
                      <a:pt x="121" y="186"/>
                    </a:cubicBezTo>
                    <a:close/>
                    <a:moveTo>
                      <a:pt x="624" y="181"/>
                    </a:moveTo>
                    <a:cubicBezTo>
                      <a:pt x="623" y="179"/>
                      <a:pt x="622" y="177"/>
                      <a:pt x="620" y="175"/>
                    </a:cubicBezTo>
                    <a:cubicBezTo>
                      <a:pt x="665" y="139"/>
                      <a:pt x="665" y="139"/>
                      <a:pt x="665" y="139"/>
                    </a:cubicBezTo>
                    <a:cubicBezTo>
                      <a:pt x="667" y="141"/>
                      <a:pt x="669" y="143"/>
                      <a:pt x="671" y="145"/>
                    </a:cubicBezTo>
                    <a:lnTo>
                      <a:pt x="624" y="181"/>
                    </a:lnTo>
                    <a:close/>
                    <a:moveTo>
                      <a:pt x="129" y="175"/>
                    </a:moveTo>
                    <a:cubicBezTo>
                      <a:pt x="83" y="139"/>
                      <a:pt x="83" y="139"/>
                      <a:pt x="83" y="139"/>
                    </a:cubicBezTo>
                    <a:cubicBezTo>
                      <a:pt x="85" y="136"/>
                      <a:pt x="87" y="134"/>
                      <a:pt x="89" y="132"/>
                    </a:cubicBezTo>
                    <a:cubicBezTo>
                      <a:pt x="134" y="170"/>
                      <a:pt x="134" y="170"/>
                      <a:pt x="134" y="170"/>
                    </a:cubicBezTo>
                    <a:cubicBezTo>
                      <a:pt x="132" y="172"/>
                      <a:pt x="130" y="174"/>
                      <a:pt x="129" y="175"/>
                    </a:cubicBezTo>
                    <a:close/>
                    <a:moveTo>
                      <a:pt x="616" y="171"/>
                    </a:moveTo>
                    <a:cubicBezTo>
                      <a:pt x="615" y="169"/>
                      <a:pt x="613" y="167"/>
                      <a:pt x="611" y="165"/>
                    </a:cubicBezTo>
                    <a:cubicBezTo>
                      <a:pt x="655" y="126"/>
                      <a:pt x="655" y="126"/>
                      <a:pt x="655" y="126"/>
                    </a:cubicBezTo>
                    <a:cubicBezTo>
                      <a:pt x="657" y="129"/>
                      <a:pt x="659" y="131"/>
                      <a:pt x="661" y="133"/>
                    </a:cubicBezTo>
                    <a:lnTo>
                      <a:pt x="616" y="171"/>
                    </a:lnTo>
                    <a:close/>
                    <a:moveTo>
                      <a:pt x="138" y="165"/>
                    </a:moveTo>
                    <a:cubicBezTo>
                      <a:pt x="94" y="127"/>
                      <a:pt x="94" y="127"/>
                      <a:pt x="94" y="127"/>
                    </a:cubicBezTo>
                    <a:cubicBezTo>
                      <a:pt x="96" y="124"/>
                      <a:pt x="98" y="122"/>
                      <a:pt x="100" y="120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41" y="162"/>
                      <a:pt x="139" y="163"/>
                      <a:pt x="138" y="165"/>
                    </a:cubicBezTo>
                    <a:close/>
                    <a:moveTo>
                      <a:pt x="607" y="161"/>
                    </a:moveTo>
                    <a:cubicBezTo>
                      <a:pt x="606" y="159"/>
                      <a:pt x="604" y="157"/>
                      <a:pt x="602" y="155"/>
                    </a:cubicBezTo>
                    <a:cubicBezTo>
                      <a:pt x="644" y="115"/>
                      <a:pt x="644" y="115"/>
                      <a:pt x="644" y="115"/>
                    </a:cubicBezTo>
                    <a:cubicBezTo>
                      <a:pt x="646" y="117"/>
                      <a:pt x="648" y="119"/>
                      <a:pt x="650" y="121"/>
                    </a:cubicBezTo>
                    <a:lnTo>
                      <a:pt x="607" y="161"/>
                    </a:lnTo>
                    <a:close/>
                    <a:moveTo>
                      <a:pt x="147" y="155"/>
                    </a:moveTo>
                    <a:cubicBezTo>
                      <a:pt x="104" y="115"/>
                      <a:pt x="104" y="115"/>
                      <a:pt x="104" y="115"/>
                    </a:cubicBezTo>
                    <a:cubicBezTo>
                      <a:pt x="106" y="113"/>
                      <a:pt x="108" y="111"/>
                      <a:pt x="111" y="109"/>
                    </a:cubicBezTo>
                    <a:cubicBezTo>
                      <a:pt x="152" y="150"/>
                      <a:pt x="152" y="150"/>
                      <a:pt x="152" y="150"/>
                    </a:cubicBezTo>
                    <a:cubicBezTo>
                      <a:pt x="150" y="152"/>
                      <a:pt x="148" y="154"/>
                      <a:pt x="147" y="155"/>
                    </a:cubicBezTo>
                    <a:close/>
                    <a:moveTo>
                      <a:pt x="598" y="151"/>
                    </a:moveTo>
                    <a:cubicBezTo>
                      <a:pt x="596" y="149"/>
                      <a:pt x="595" y="147"/>
                      <a:pt x="593" y="146"/>
                    </a:cubicBezTo>
                    <a:cubicBezTo>
                      <a:pt x="633" y="104"/>
                      <a:pt x="633" y="104"/>
                      <a:pt x="633" y="104"/>
                    </a:cubicBezTo>
                    <a:cubicBezTo>
                      <a:pt x="635" y="106"/>
                      <a:pt x="637" y="108"/>
                      <a:pt x="639" y="110"/>
                    </a:cubicBezTo>
                    <a:lnTo>
                      <a:pt x="598" y="151"/>
                    </a:lnTo>
                    <a:close/>
                    <a:moveTo>
                      <a:pt x="156" y="146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2"/>
                      <a:pt x="120" y="100"/>
                      <a:pt x="122" y="98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60" y="142"/>
                      <a:pt x="158" y="144"/>
                      <a:pt x="156" y="146"/>
                    </a:cubicBezTo>
                    <a:close/>
                    <a:moveTo>
                      <a:pt x="588" y="142"/>
                    </a:moveTo>
                    <a:cubicBezTo>
                      <a:pt x="587" y="140"/>
                      <a:pt x="585" y="138"/>
                      <a:pt x="583" y="137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4" y="95"/>
                      <a:pt x="626" y="97"/>
                      <a:pt x="628" y="99"/>
                    </a:cubicBezTo>
                    <a:lnTo>
                      <a:pt x="588" y="142"/>
                    </a:lnTo>
                    <a:close/>
                    <a:moveTo>
                      <a:pt x="166" y="137"/>
                    </a:moveTo>
                    <a:cubicBezTo>
                      <a:pt x="127" y="93"/>
                      <a:pt x="127" y="93"/>
                      <a:pt x="127" y="93"/>
                    </a:cubicBezTo>
                    <a:cubicBezTo>
                      <a:pt x="130" y="91"/>
                      <a:pt x="132" y="89"/>
                      <a:pt x="134" y="87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0" y="134"/>
                      <a:pt x="168" y="135"/>
                      <a:pt x="166" y="137"/>
                    </a:cubicBezTo>
                    <a:close/>
                    <a:moveTo>
                      <a:pt x="578" y="133"/>
                    </a:moveTo>
                    <a:cubicBezTo>
                      <a:pt x="576" y="131"/>
                      <a:pt x="575" y="130"/>
                      <a:pt x="573" y="128"/>
                    </a:cubicBezTo>
                    <a:cubicBezTo>
                      <a:pt x="609" y="83"/>
                      <a:pt x="609" y="83"/>
                      <a:pt x="609" y="83"/>
                    </a:cubicBezTo>
                    <a:cubicBezTo>
                      <a:pt x="612" y="84"/>
                      <a:pt x="614" y="86"/>
                      <a:pt x="616" y="88"/>
                    </a:cubicBezTo>
                    <a:lnTo>
                      <a:pt x="578" y="133"/>
                    </a:lnTo>
                    <a:close/>
                    <a:moveTo>
                      <a:pt x="176" y="128"/>
                    </a:moveTo>
                    <a:cubicBezTo>
                      <a:pt x="139" y="83"/>
                      <a:pt x="139" y="83"/>
                      <a:pt x="139" y="83"/>
                    </a:cubicBezTo>
                    <a:cubicBezTo>
                      <a:pt x="142" y="81"/>
                      <a:pt x="144" y="79"/>
                      <a:pt x="146" y="77"/>
                    </a:cubicBezTo>
                    <a:cubicBezTo>
                      <a:pt x="182" y="124"/>
                      <a:pt x="182" y="124"/>
                      <a:pt x="182" y="124"/>
                    </a:cubicBezTo>
                    <a:cubicBezTo>
                      <a:pt x="180" y="125"/>
                      <a:pt x="178" y="127"/>
                      <a:pt x="176" y="128"/>
                    </a:cubicBezTo>
                    <a:close/>
                    <a:moveTo>
                      <a:pt x="568" y="124"/>
                    </a:moveTo>
                    <a:cubicBezTo>
                      <a:pt x="566" y="123"/>
                      <a:pt x="564" y="121"/>
                      <a:pt x="562" y="120"/>
                    </a:cubicBezTo>
                    <a:cubicBezTo>
                      <a:pt x="597" y="73"/>
                      <a:pt x="597" y="73"/>
                      <a:pt x="597" y="73"/>
                    </a:cubicBezTo>
                    <a:cubicBezTo>
                      <a:pt x="599" y="75"/>
                      <a:pt x="601" y="76"/>
                      <a:pt x="604" y="78"/>
                    </a:cubicBezTo>
                    <a:lnTo>
                      <a:pt x="568" y="124"/>
                    </a:lnTo>
                    <a:close/>
                    <a:moveTo>
                      <a:pt x="187" y="120"/>
                    </a:moveTo>
                    <a:cubicBezTo>
                      <a:pt x="152" y="73"/>
                      <a:pt x="152" y="73"/>
                      <a:pt x="152" y="73"/>
                    </a:cubicBezTo>
                    <a:cubicBezTo>
                      <a:pt x="154" y="71"/>
                      <a:pt x="157" y="70"/>
                      <a:pt x="159" y="68"/>
                    </a:cubicBezTo>
                    <a:cubicBezTo>
                      <a:pt x="193" y="116"/>
                      <a:pt x="193" y="116"/>
                      <a:pt x="193" y="116"/>
                    </a:cubicBezTo>
                    <a:cubicBezTo>
                      <a:pt x="191" y="117"/>
                      <a:pt x="189" y="118"/>
                      <a:pt x="187" y="120"/>
                    </a:cubicBezTo>
                    <a:close/>
                    <a:moveTo>
                      <a:pt x="557" y="116"/>
                    </a:moveTo>
                    <a:cubicBezTo>
                      <a:pt x="555" y="115"/>
                      <a:pt x="553" y="113"/>
                      <a:pt x="551" y="112"/>
                    </a:cubicBezTo>
                    <a:cubicBezTo>
                      <a:pt x="584" y="64"/>
                      <a:pt x="584" y="64"/>
                      <a:pt x="584" y="64"/>
                    </a:cubicBezTo>
                    <a:cubicBezTo>
                      <a:pt x="586" y="65"/>
                      <a:pt x="589" y="67"/>
                      <a:pt x="591" y="69"/>
                    </a:cubicBezTo>
                    <a:lnTo>
                      <a:pt x="557" y="116"/>
                    </a:lnTo>
                    <a:close/>
                    <a:moveTo>
                      <a:pt x="198" y="112"/>
                    </a:moveTo>
                    <a:cubicBezTo>
                      <a:pt x="165" y="64"/>
                      <a:pt x="165" y="64"/>
                      <a:pt x="165" y="64"/>
                    </a:cubicBezTo>
                    <a:cubicBezTo>
                      <a:pt x="167" y="62"/>
                      <a:pt x="170" y="61"/>
                      <a:pt x="172" y="59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2" y="109"/>
                      <a:pt x="200" y="111"/>
                      <a:pt x="198" y="112"/>
                    </a:cubicBezTo>
                    <a:close/>
                    <a:moveTo>
                      <a:pt x="546" y="109"/>
                    </a:moveTo>
                    <a:cubicBezTo>
                      <a:pt x="544" y="107"/>
                      <a:pt x="542" y="106"/>
                      <a:pt x="540" y="105"/>
                    </a:cubicBezTo>
                    <a:cubicBezTo>
                      <a:pt x="571" y="55"/>
                      <a:pt x="571" y="55"/>
                      <a:pt x="571" y="55"/>
                    </a:cubicBezTo>
                    <a:cubicBezTo>
                      <a:pt x="573" y="57"/>
                      <a:pt x="575" y="58"/>
                      <a:pt x="578" y="60"/>
                    </a:cubicBezTo>
                    <a:lnTo>
                      <a:pt x="546" y="109"/>
                    </a:lnTo>
                    <a:close/>
                    <a:moveTo>
                      <a:pt x="209" y="105"/>
                    </a:moveTo>
                    <a:cubicBezTo>
                      <a:pt x="178" y="55"/>
                      <a:pt x="178" y="55"/>
                      <a:pt x="178" y="55"/>
                    </a:cubicBezTo>
                    <a:cubicBezTo>
                      <a:pt x="181" y="54"/>
                      <a:pt x="183" y="52"/>
                      <a:pt x="186" y="51"/>
                    </a:cubicBez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3" y="102"/>
                      <a:pt x="211" y="104"/>
                      <a:pt x="209" y="105"/>
                    </a:cubicBezTo>
                    <a:close/>
                    <a:moveTo>
                      <a:pt x="535" y="102"/>
                    </a:moveTo>
                    <a:cubicBezTo>
                      <a:pt x="533" y="100"/>
                      <a:pt x="530" y="99"/>
                      <a:pt x="528" y="98"/>
                    </a:cubicBezTo>
                    <a:cubicBezTo>
                      <a:pt x="557" y="47"/>
                      <a:pt x="557" y="47"/>
                      <a:pt x="557" y="47"/>
                    </a:cubicBezTo>
                    <a:cubicBezTo>
                      <a:pt x="559" y="48"/>
                      <a:pt x="562" y="50"/>
                      <a:pt x="564" y="51"/>
                    </a:cubicBezTo>
                    <a:lnTo>
                      <a:pt x="535" y="102"/>
                    </a:lnTo>
                    <a:close/>
                    <a:moveTo>
                      <a:pt x="220" y="98"/>
                    </a:moveTo>
                    <a:cubicBezTo>
                      <a:pt x="192" y="47"/>
                      <a:pt x="192" y="47"/>
                      <a:pt x="192" y="47"/>
                    </a:cubicBezTo>
                    <a:cubicBezTo>
                      <a:pt x="194" y="46"/>
                      <a:pt x="197" y="44"/>
                      <a:pt x="199" y="43"/>
                    </a:cubicBezTo>
                    <a:cubicBezTo>
                      <a:pt x="227" y="95"/>
                      <a:pt x="227" y="95"/>
                      <a:pt x="227" y="95"/>
                    </a:cubicBezTo>
                    <a:cubicBezTo>
                      <a:pt x="225" y="96"/>
                      <a:pt x="223" y="97"/>
                      <a:pt x="220" y="98"/>
                    </a:cubicBezTo>
                    <a:close/>
                    <a:moveTo>
                      <a:pt x="523" y="95"/>
                    </a:moveTo>
                    <a:cubicBezTo>
                      <a:pt x="521" y="94"/>
                      <a:pt x="519" y="93"/>
                      <a:pt x="516" y="92"/>
                    </a:cubicBezTo>
                    <a:cubicBezTo>
                      <a:pt x="543" y="40"/>
                      <a:pt x="543" y="40"/>
                      <a:pt x="543" y="40"/>
                    </a:cubicBezTo>
                    <a:cubicBezTo>
                      <a:pt x="545" y="41"/>
                      <a:pt x="548" y="42"/>
                      <a:pt x="550" y="44"/>
                    </a:cubicBezTo>
                    <a:lnTo>
                      <a:pt x="523" y="95"/>
                    </a:lnTo>
                    <a:close/>
                    <a:moveTo>
                      <a:pt x="232" y="92"/>
                    </a:moveTo>
                    <a:cubicBezTo>
                      <a:pt x="206" y="40"/>
                      <a:pt x="206" y="40"/>
                      <a:pt x="206" y="40"/>
                    </a:cubicBezTo>
                    <a:cubicBezTo>
                      <a:pt x="208" y="38"/>
                      <a:pt x="211" y="37"/>
                      <a:pt x="214" y="36"/>
                    </a:cubicBezTo>
                    <a:cubicBezTo>
                      <a:pt x="239" y="89"/>
                      <a:pt x="239" y="89"/>
                      <a:pt x="239" y="89"/>
                    </a:cubicBezTo>
                    <a:cubicBezTo>
                      <a:pt x="237" y="90"/>
                      <a:pt x="234" y="91"/>
                      <a:pt x="232" y="92"/>
                    </a:cubicBezTo>
                    <a:close/>
                    <a:moveTo>
                      <a:pt x="511" y="89"/>
                    </a:moveTo>
                    <a:cubicBezTo>
                      <a:pt x="509" y="88"/>
                      <a:pt x="507" y="87"/>
                      <a:pt x="504" y="86"/>
                    </a:cubicBezTo>
                    <a:cubicBezTo>
                      <a:pt x="528" y="33"/>
                      <a:pt x="528" y="33"/>
                      <a:pt x="528" y="33"/>
                    </a:cubicBezTo>
                    <a:cubicBezTo>
                      <a:pt x="531" y="34"/>
                      <a:pt x="534" y="35"/>
                      <a:pt x="536" y="36"/>
                    </a:cubicBezTo>
                    <a:lnTo>
                      <a:pt x="511" y="89"/>
                    </a:lnTo>
                    <a:close/>
                    <a:moveTo>
                      <a:pt x="244" y="86"/>
                    </a:moveTo>
                    <a:cubicBezTo>
                      <a:pt x="220" y="33"/>
                      <a:pt x="220" y="33"/>
                      <a:pt x="220" y="33"/>
                    </a:cubicBezTo>
                    <a:cubicBezTo>
                      <a:pt x="223" y="32"/>
                      <a:pt x="225" y="31"/>
                      <a:pt x="228" y="29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49" y="84"/>
                      <a:pt x="247" y="85"/>
                      <a:pt x="244" y="86"/>
                    </a:cubicBezTo>
                    <a:close/>
                    <a:moveTo>
                      <a:pt x="499" y="83"/>
                    </a:moveTo>
                    <a:cubicBezTo>
                      <a:pt x="496" y="83"/>
                      <a:pt x="494" y="82"/>
                      <a:pt x="492" y="81"/>
                    </a:cubicBezTo>
                    <a:cubicBezTo>
                      <a:pt x="514" y="26"/>
                      <a:pt x="514" y="26"/>
                      <a:pt x="514" y="26"/>
                    </a:cubicBezTo>
                    <a:cubicBezTo>
                      <a:pt x="516" y="27"/>
                      <a:pt x="519" y="29"/>
                      <a:pt x="522" y="30"/>
                    </a:cubicBezTo>
                    <a:lnTo>
                      <a:pt x="499" y="83"/>
                    </a:lnTo>
                    <a:close/>
                    <a:moveTo>
                      <a:pt x="257" y="81"/>
                    </a:moveTo>
                    <a:cubicBezTo>
                      <a:pt x="235" y="27"/>
                      <a:pt x="235" y="27"/>
                      <a:pt x="235" y="27"/>
                    </a:cubicBezTo>
                    <a:cubicBezTo>
                      <a:pt x="237" y="26"/>
                      <a:pt x="240" y="24"/>
                      <a:pt x="243" y="23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1" y="79"/>
                      <a:pt x="259" y="80"/>
                      <a:pt x="257" y="81"/>
                    </a:cubicBezTo>
                    <a:close/>
                    <a:moveTo>
                      <a:pt x="486" y="78"/>
                    </a:moveTo>
                    <a:cubicBezTo>
                      <a:pt x="484" y="78"/>
                      <a:pt x="482" y="77"/>
                      <a:pt x="479" y="76"/>
                    </a:cubicBezTo>
                    <a:cubicBezTo>
                      <a:pt x="499" y="21"/>
                      <a:pt x="499" y="21"/>
                      <a:pt x="499" y="21"/>
                    </a:cubicBezTo>
                    <a:cubicBezTo>
                      <a:pt x="502" y="22"/>
                      <a:pt x="504" y="23"/>
                      <a:pt x="507" y="24"/>
                    </a:cubicBezTo>
                    <a:lnTo>
                      <a:pt x="486" y="78"/>
                    </a:lnTo>
                    <a:close/>
                    <a:moveTo>
                      <a:pt x="269" y="76"/>
                    </a:moveTo>
                    <a:cubicBezTo>
                      <a:pt x="250" y="21"/>
                      <a:pt x="250" y="21"/>
                      <a:pt x="250" y="21"/>
                    </a:cubicBezTo>
                    <a:cubicBezTo>
                      <a:pt x="252" y="20"/>
                      <a:pt x="255" y="19"/>
                      <a:pt x="258" y="18"/>
                    </a:cubicBezTo>
                    <a:cubicBezTo>
                      <a:pt x="276" y="74"/>
                      <a:pt x="276" y="74"/>
                      <a:pt x="276" y="74"/>
                    </a:cubicBezTo>
                    <a:cubicBezTo>
                      <a:pt x="274" y="75"/>
                      <a:pt x="271" y="75"/>
                      <a:pt x="269" y="76"/>
                    </a:cubicBezTo>
                    <a:close/>
                    <a:moveTo>
                      <a:pt x="474" y="74"/>
                    </a:moveTo>
                    <a:cubicBezTo>
                      <a:pt x="471" y="73"/>
                      <a:pt x="469" y="72"/>
                      <a:pt x="467" y="72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86" y="17"/>
                      <a:pt x="489" y="18"/>
                      <a:pt x="492" y="18"/>
                    </a:cubicBezTo>
                    <a:lnTo>
                      <a:pt x="474" y="74"/>
                    </a:lnTo>
                    <a:close/>
                    <a:moveTo>
                      <a:pt x="282" y="72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7" y="15"/>
                      <a:pt x="270" y="14"/>
                      <a:pt x="273" y="14"/>
                    </a:cubicBezTo>
                    <a:cubicBezTo>
                      <a:pt x="289" y="70"/>
                      <a:pt x="289" y="70"/>
                      <a:pt x="289" y="70"/>
                    </a:cubicBezTo>
                    <a:cubicBezTo>
                      <a:pt x="286" y="71"/>
                      <a:pt x="284" y="71"/>
                      <a:pt x="282" y="72"/>
                    </a:cubicBezTo>
                    <a:close/>
                    <a:moveTo>
                      <a:pt x="461" y="70"/>
                    </a:moveTo>
                    <a:cubicBezTo>
                      <a:pt x="458" y="69"/>
                      <a:pt x="456" y="69"/>
                      <a:pt x="454" y="68"/>
                    </a:cubicBezTo>
                    <a:cubicBezTo>
                      <a:pt x="468" y="12"/>
                      <a:pt x="468" y="12"/>
                      <a:pt x="468" y="12"/>
                    </a:cubicBezTo>
                    <a:cubicBezTo>
                      <a:pt x="471" y="12"/>
                      <a:pt x="474" y="13"/>
                      <a:pt x="477" y="14"/>
                    </a:cubicBezTo>
                    <a:lnTo>
                      <a:pt x="461" y="70"/>
                    </a:lnTo>
                    <a:close/>
                    <a:moveTo>
                      <a:pt x="295" y="68"/>
                    </a:moveTo>
                    <a:cubicBezTo>
                      <a:pt x="280" y="12"/>
                      <a:pt x="280" y="12"/>
                      <a:pt x="280" y="12"/>
                    </a:cubicBezTo>
                    <a:cubicBezTo>
                      <a:pt x="283" y="11"/>
                      <a:pt x="286" y="10"/>
                      <a:pt x="288" y="10"/>
                    </a:cubicBezTo>
                    <a:cubicBezTo>
                      <a:pt x="302" y="67"/>
                      <a:pt x="302" y="67"/>
                      <a:pt x="302" y="67"/>
                    </a:cubicBezTo>
                    <a:cubicBezTo>
                      <a:pt x="299" y="67"/>
                      <a:pt x="297" y="68"/>
                      <a:pt x="295" y="68"/>
                    </a:cubicBezTo>
                    <a:close/>
                    <a:moveTo>
                      <a:pt x="448" y="67"/>
                    </a:moveTo>
                    <a:cubicBezTo>
                      <a:pt x="445" y="66"/>
                      <a:pt x="443" y="66"/>
                      <a:pt x="441" y="65"/>
                    </a:cubicBezTo>
                    <a:cubicBezTo>
                      <a:pt x="453" y="8"/>
                      <a:pt x="453" y="8"/>
                      <a:pt x="453" y="8"/>
                    </a:cubicBezTo>
                    <a:cubicBezTo>
                      <a:pt x="456" y="8"/>
                      <a:pt x="459" y="9"/>
                      <a:pt x="461" y="10"/>
                    </a:cubicBezTo>
                    <a:lnTo>
                      <a:pt x="448" y="67"/>
                    </a:lnTo>
                    <a:close/>
                    <a:moveTo>
                      <a:pt x="308" y="65"/>
                    </a:moveTo>
                    <a:cubicBezTo>
                      <a:pt x="295" y="8"/>
                      <a:pt x="295" y="8"/>
                      <a:pt x="295" y="8"/>
                    </a:cubicBezTo>
                    <a:cubicBezTo>
                      <a:pt x="298" y="7"/>
                      <a:pt x="301" y="7"/>
                      <a:pt x="304" y="6"/>
                    </a:cubicBezTo>
                    <a:cubicBezTo>
                      <a:pt x="315" y="64"/>
                      <a:pt x="315" y="64"/>
                      <a:pt x="315" y="64"/>
                    </a:cubicBezTo>
                    <a:cubicBezTo>
                      <a:pt x="312" y="64"/>
                      <a:pt x="310" y="65"/>
                      <a:pt x="308" y="65"/>
                    </a:cubicBezTo>
                    <a:close/>
                    <a:moveTo>
                      <a:pt x="435" y="64"/>
                    </a:moveTo>
                    <a:cubicBezTo>
                      <a:pt x="432" y="63"/>
                      <a:pt x="430" y="63"/>
                      <a:pt x="428" y="63"/>
                    </a:cubicBezTo>
                    <a:cubicBezTo>
                      <a:pt x="437" y="5"/>
                      <a:pt x="437" y="5"/>
                      <a:pt x="437" y="5"/>
                    </a:cubicBezTo>
                    <a:cubicBezTo>
                      <a:pt x="440" y="5"/>
                      <a:pt x="443" y="6"/>
                      <a:pt x="446" y="6"/>
                    </a:cubicBezTo>
                    <a:lnTo>
                      <a:pt x="435" y="64"/>
                    </a:lnTo>
                    <a:close/>
                    <a:moveTo>
                      <a:pt x="321" y="63"/>
                    </a:moveTo>
                    <a:cubicBezTo>
                      <a:pt x="311" y="5"/>
                      <a:pt x="311" y="5"/>
                      <a:pt x="311" y="5"/>
                    </a:cubicBezTo>
                    <a:cubicBezTo>
                      <a:pt x="314" y="5"/>
                      <a:pt x="317" y="4"/>
                      <a:pt x="320" y="4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26" y="62"/>
                      <a:pt x="323" y="62"/>
                      <a:pt x="321" y="63"/>
                    </a:cubicBezTo>
                    <a:close/>
                    <a:moveTo>
                      <a:pt x="422" y="62"/>
                    </a:moveTo>
                    <a:cubicBezTo>
                      <a:pt x="419" y="61"/>
                      <a:pt x="417" y="61"/>
                      <a:pt x="414" y="61"/>
                    </a:cubicBezTo>
                    <a:cubicBezTo>
                      <a:pt x="422" y="3"/>
                      <a:pt x="422" y="3"/>
                      <a:pt x="422" y="3"/>
                    </a:cubicBezTo>
                    <a:cubicBezTo>
                      <a:pt x="424" y="3"/>
                      <a:pt x="427" y="3"/>
                      <a:pt x="430" y="4"/>
                    </a:cubicBezTo>
                    <a:lnTo>
                      <a:pt x="422" y="62"/>
                    </a:lnTo>
                    <a:close/>
                    <a:moveTo>
                      <a:pt x="334" y="61"/>
                    </a:moveTo>
                    <a:cubicBezTo>
                      <a:pt x="327" y="3"/>
                      <a:pt x="327" y="3"/>
                      <a:pt x="327" y="3"/>
                    </a:cubicBezTo>
                    <a:cubicBezTo>
                      <a:pt x="330" y="2"/>
                      <a:pt x="332" y="2"/>
                      <a:pt x="335" y="2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9" y="60"/>
                      <a:pt x="337" y="60"/>
                      <a:pt x="334" y="61"/>
                    </a:cubicBezTo>
                    <a:close/>
                    <a:moveTo>
                      <a:pt x="408" y="60"/>
                    </a:moveTo>
                    <a:cubicBezTo>
                      <a:pt x="406" y="60"/>
                      <a:pt x="403" y="59"/>
                      <a:pt x="401" y="59"/>
                    </a:cubicBezTo>
                    <a:cubicBezTo>
                      <a:pt x="406" y="1"/>
                      <a:pt x="406" y="1"/>
                      <a:pt x="406" y="1"/>
                    </a:cubicBezTo>
                    <a:cubicBezTo>
                      <a:pt x="409" y="1"/>
                      <a:pt x="412" y="1"/>
                      <a:pt x="414" y="2"/>
                    </a:cubicBezTo>
                    <a:lnTo>
                      <a:pt x="408" y="60"/>
                    </a:lnTo>
                    <a:close/>
                    <a:moveTo>
                      <a:pt x="347" y="59"/>
                    </a:moveTo>
                    <a:cubicBezTo>
                      <a:pt x="342" y="1"/>
                      <a:pt x="342" y="1"/>
                      <a:pt x="342" y="1"/>
                    </a:cubicBezTo>
                    <a:cubicBezTo>
                      <a:pt x="345" y="1"/>
                      <a:pt x="348" y="1"/>
                      <a:pt x="351" y="0"/>
                    </a:cubicBezTo>
                    <a:cubicBezTo>
                      <a:pt x="355" y="59"/>
                      <a:pt x="355" y="59"/>
                      <a:pt x="355" y="59"/>
                    </a:cubicBezTo>
                    <a:cubicBezTo>
                      <a:pt x="352" y="59"/>
                      <a:pt x="350" y="59"/>
                      <a:pt x="347" y="59"/>
                    </a:cubicBezTo>
                    <a:close/>
                    <a:moveTo>
                      <a:pt x="395" y="59"/>
                    </a:moveTo>
                    <a:cubicBezTo>
                      <a:pt x="392" y="59"/>
                      <a:pt x="390" y="58"/>
                      <a:pt x="388" y="58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93" y="0"/>
                      <a:pt x="396" y="0"/>
                      <a:pt x="399" y="0"/>
                    </a:cubicBezTo>
                    <a:lnTo>
                      <a:pt x="395" y="59"/>
                    </a:lnTo>
                    <a:close/>
                    <a:moveTo>
                      <a:pt x="361" y="58"/>
                    </a:moveTo>
                    <a:cubicBezTo>
                      <a:pt x="358" y="0"/>
                      <a:pt x="358" y="0"/>
                      <a:pt x="358" y="0"/>
                    </a:cubicBezTo>
                    <a:cubicBezTo>
                      <a:pt x="361" y="0"/>
                      <a:pt x="364" y="0"/>
                      <a:pt x="367" y="0"/>
                    </a:cubicBezTo>
                    <a:cubicBezTo>
                      <a:pt x="368" y="58"/>
                      <a:pt x="368" y="58"/>
                      <a:pt x="368" y="58"/>
                    </a:cubicBezTo>
                    <a:cubicBezTo>
                      <a:pt x="366" y="58"/>
                      <a:pt x="363" y="58"/>
                      <a:pt x="361" y="58"/>
                    </a:cubicBezTo>
                    <a:close/>
                    <a:moveTo>
                      <a:pt x="382" y="58"/>
                    </a:moveTo>
                    <a:cubicBezTo>
                      <a:pt x="379" y="58"/>
                      <a:pt x="377" y="58"/>
                      <a:pt x="375" y="58"/>
                    </a:cubicBezTo>
                    <a:cubicBezTo>
                      <a:pt x="374" y="58"/>
                      <a:pt x="374" y="58"/>
                      <a:pt x="374" y="58"/>
                    </a:cubicBezTo>
                    <a:cubicBezTo>
                      <a:pt x="374" y="23"/>
                      <a:pt x="374" y="23"/>
                      <a:pt x="374" y="23"/>
                    </a:cubicBezTo>
                    <a:cubicBezTo>
                      <a:pt x="374" y="0"/>
                      <a:pt x="374" y="0"/>
                      <a:pt x="374" y="0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7" y="0"/>
                      <a:pt x="380" y="0"/>
                      <a:pt x="383" y="0"/>
                    </a:cubicBezTo>
                    <a:lnTo>
                      <a:pt x="382" y="58"/>
                    </a:lnTo>
                    <a:close/>
                    <a:moveTo>
                      <a:pt x="374" y="23"/>
                    </a:moveTo>
                    <a:cubicBezTo>
                      <a:pt x="374" y="29"/>
                      <a:pt x="374" y="29"/>
                      <a:pt x="374" y="29"/>
                    </a:cubicBezTo>
                    <a:cubicBezTo>
                      <a:pt x="374" y="24"/>
                      <a:pt x="374" y="24"/>
                      <a:pt x="374" y="24"/>
                    </a:cubicBezTo>
                    <a:lnTo>
                      <a:pt x="374" y="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5734050" y="4329113"/>
                <a:ext cx="985838" cy="987424"/>
              </a:xfrm>
              <a:custGeom>
                <a:rect b="b" l="l" r="r" t="t"/>
                <a:pathLst>
                  <a:path extrusionOk="0" h="585" w="585">
                    <a:moveTo>
                      <a:pt x="293" y="585"/>
                    </a:moveTo>
                    <a:cubicBezTo>
                      <a:pt x="131" y="585"/>
                      <a:pt x="0" y="454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4" y="0"/>
                      <a:pt x="585" y="131"/>
                      <a:pt x="585" y="293"/>
                    </a:cubicBezTo>
                    <a:cubicBezTo>
                      <a:pt x="585" y="454"/>
                      <a:pt x="454" y="585"/>
                      <a:pt x="293" y="585"/>
                    </a:cubicBezTo>
                    <a:close/>
                    <a:moveTo>
                      <a:pt x="293" y="5"/>
                    </a:moveTo>
                    <a:cubicBezTo>
                      <a:pt x="134" y="5"/>
                      <a:pt x="5" y="134"/>
                      <a:pt x="5" y="293"/>
                    </a:cubicBezTo>
                    <a:cubicBezTo>
                      <a:pt x="5" y="451"/>
                      <a:pt x="134" y="580"/>
                      <a:pt x="293" y="580"/>
                    </a:cubicBezTo>
                    <a:cubicBezTo>
                      <a:pt x="451" y="580"/>
                      <a:pt x="580" y="451"/>
                      <a:pt x="580" y="293"/>
                    </a:cubicBezTo>
                    <a:cubicBezTo>
                      <a:pt x="580" y="134"/>
                      <a:pt x="451" y="5"/>
                      <a:pt x="293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5738813" y="4333875"/>
                <a:ext cx="974725" cy="976313"/>
              </a:xfrm>
              <a:custGeom>
                <a:rect b="b" l="l" r="r" t="t"/>
                <a:pathLst>
                  <a:path extrusionOk="0" h="579" w="578">
                    <a:moveTo>
                      <a:pt x="290" y="0"/>
                    </a:move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88" y="0"/>
                      <a:pt x="287" y="0"/>
                      <a:pt x="287" y="0"/>
                    </a:cubicBezTo>
                    <a:cubicBezTo>
                      <a:pt x="287" y="49"/>
                      <a:pt x="287" y="49"/>
                      <a:pt x="287" y="49"/>
                    </a:cubicBezTo>
                    <a:cubicBezTo>
                      <a:pt x="288" y="49"/>
                      <a:pt x="289" y="49"/>
                      <a:pt x="290" y="49"/>
                    </a:cubicBezTo>
                    <a:lnTo>
                      <a:pt x="290" y="0"/>
                    </a:lnTo>
                    <a:close/>
                    <a:moveTo>
                      <a:pt x="234" y="5"/>
                    </a:moveTo>
                    <a:cubicBezTo>
                      <a:pt x="233" y="6"/>
                      <a:pt x="233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1" y="6"/>
                      <a:pt x="231" y="6"/>
                      <a:pt x="231" y="6"/>
                    </a:cubicBezTo>
                    <a:cubicBezTo>
                      <a:pt x="241" y="54"/>
                      <a:pt x="241" y="54"/>
                      <a:pt x="241" y="54"/>
                    </a:cubicBezTo>
                    <a:cubicBezTo>
                      <a:pt x="242" y="54"/>
                      <a:pt x="243" y="54"/>
                      <a:pt x="243" y="54"/>
                    </a:cubicBezTo>
                    <a:lnTo>
                      <a:pt x="234" y="5"/>
                    </a:lnTo>
                    <a:close/>
                    <a:moveTo>
                      <a:pt x="181" y="21"/>
                    </a:moveTo>
                    <a:cubicBezTo>
                      <a:pt x="180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78" y="22"/>
                      <a:pt x="178" y="22"/>
                      <a:pt x="178" y="22"/>
                    </a:cubicBezTo>
                    <a:cubicBezTo>
                      <a:pt x="197" y="68"/>
                      <a:pt x="197" y="68"/>
                      <a:pt x="197" y="68"/>
                    </a:cubicBezTo>
                    <a:cubicBezTo>
                      <a:pt x="198" y="67"/>
                      <a:pt x="198" y="67"/>
                      <a:pt x="199" y="67"/>
                    </a:cubicBezTo>
                    <a:lnTo>
                      <a:pt x="181" y="21"/>
                    </a:lnTo>
                    <a:close/>
                    <a:moveTo>
                      <a:pt x="131" y="47"/>
                    </a:moveTo>
                    <a:cubicBezTo>
                      <a:pt x="131" y="47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30" y="48"/>
                      <a:pt x="130" y="48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56" y="90"/>
                      <a:pt x="156" y="90"/>
                      <a:pt x="156" y="90"/>
                    </a:cubicBezTo>
                    <a:cubicBezTo>
                      <a:pt x="157" y="89"/>
                      <a:pt x="157" y="89"/>
                      <a:pt x="158" y="88"/>
                    </a:cubicBezTo>
                    <a:lnTo>
                      <a:pt x="131" y="47"/>
                    </a:lnTo>
                    <a:close/>
                    <a:moveTo>
                      <a:pt x="88" y="82"/>
                    </a:moveTo>
                    <a:cubicBezTo>
                      <a:pt x="87" y="82"/>
                      <a:pt x="87" y="83"/>
                      <a:pt x="87" y="83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3"/>
                      <a:pt x="86" y="83"/>
                      <a:pt x="86" y="83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1" y="118"/>
                      <a:pt x="121" y="118"/>
                      <a:pt x="122" y="117"/>
                    </a:cubicBezTo>
                    <a:lnTo>
                      <a:pt x="88" y="82"/>
                    </a:lnTo>
                    <a:close/>
                    <a:moveTo>
                      <a:pt x="52" y="125"/>
                    </a:move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91" y="155"/>
                      <a:pt x="91" y="155"/>
                      <a:pt x="91" y="155"/>
                    </a:cubicBezTo>
                    <a:cubicBezTo>
                      <a:pt x="91" y="154"/>
                      <a:pt x="92" y="153"/>
                      <a:pt x="92" y="153"/>
                    </a:cubicBezTo>
                    <a:lnTo>
                      <a:pt x="52" y="125"/>
                    </a:lnTo>
                    <a:close/>
                    <a:moveTo>
                      <a:pt x="24" y="173"/>
                    </a:move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3"/>
                      <a:pt x="24" y="173"/>
                      <a:pt x="24" y="173"/>
                    </a:cubicBezTo>
                    <a:cubicBezTo>
                      <a:pt x="24" y="174"/>
                      <a:pt x="24" y="175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69" y="194"/>
                      <a:pt x="69" y="194"/>
                      <a:pt x="69" y="193"/>
                    </a:cubicBezTo>
                    <a:lnTo>
                      <a:pt x="24" y="173"/>
                    </a:lnTo>
                    <a:close/>
                    <a:moveTo>
                      <a:pt x="7" y="226"/>
                    </a:moveTo>
                    <a:cubicBezTo>
                      <a:pt x="7" y="227"/>
                      <a:pt x="7" y="227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7" y="228"/>
                      <a:pt x="7" y="228"/>
                      <a:pt x="7" y="228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54" y="239"/>
                      <a:pt x="54" y="239"/>
                      <a:pt x="54" y="239"/>
                    </a:cubicBezTo>
                    <a:cubicBezTo>
                      <a:pt x="55" y="238"/>
                      <a:pt x="55" y="238"/>
                      <a:pt x="55" y="237"/>
                    </a:cubicBezTo>
                    <a:cubicBezTo>
                      <a:pt x="7" y="226"/>
                      <a:pt x="7" y="226"/>
                      <a:pt x="7" y="226"/>
                    </a:cubicBezTo>
                    <a:close/>
                    <a:moveTo>
                      <a:pt x="0" y="281"/>
                    </a:move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49" y="285"/>
                      <a:pt x="49" y="285"/>
                      <a:pt x="49" y="285"/>
                    </a:cubicBezTo>
                    <a:cubicBezTo>
                      <a:pt x="49" y="284"/>
                      <a:pt x="49" y="284"/>
                      <a:pt x="49" y="283"/>
                    </a:cubicBezTo>
                    <a:lnTo>
                      <a:pt x="0" y="281"/>
                    </a:lnTo>
                    <a:close/>
                    <a:moveTo>
                      <a:pt x="52" y="329"/>
                    </a:move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8"/>
                      <a:pt x="4" y="338"/>
                      <a:pt x="4" y="338"/>
                    </a:cubicBezTo>
                    <a:cubicBezTo>
                      <a:pt x="4" y="339"/>
                      <a:pt x="4" y="339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4" y="340"/>
                      <a:pt x="4" y="340"/>
                      <a:pt x="4" y="340"/>
                    </a:cubicBezTo>
                    <a:cubicBezTo>
                      <a:pt x="53" y="331"/>
                      <a:pt x="53" y="331"/>
                      <a:pt x="53" y="331"/>
                    </a:cubicBezTo>
                    <a:cubicBezTo>
                      <a:pt x="53" y="331"/>
                      <a:pt x="52" y="330"/>
                      <a:pt x="52" y="329"/>
                    </a:cubicBezTo>
                    <a:close/>
                    <a:moveTo>
                      <a:pt x="64" y="374"/>
                    </a:moveTo>
                    <a:cubicBezTo>
                      <a:pt x="18" y="391"/>
                      <a:pt x="18" y="391"/>
                      <a:pt x="18" y="391"/>
                    </a:cubicBezTo>
                    <a:cubicBezTo>
                      <a:pt x="19" y="392"/>
                      <a:pt x="19" y="393"/>
                      <a:pt x="19" y="394"/>
                    </a:cubicBezTo>
                    <a:cubicBezTo>
                      <a:pt x="65" y="376"/>
                      <a:pt x="65" y="376"/>
                      <a:pt x="65" y="376"/>
                    </a:cubicBezTo>
                    <a:cubicBezTo>
                      <a:pt x="65" y="375"/>
                      <a:pt x="64" y="374"/>
                      <a:pt x="64" y="374"/>
                    </a:cubicBezTo>
                    <a:close/>
                    <a:moveTo>
                      <a:pt x="84" y="415"/>
                    </a:moveTo>
                    <a:cubicBezTo>
                      <a:pt x="43" y="441"/>
                      <a:pt x="43" y="441"/>
                      <a:pt x="43" y="441"/>
                    </a:cubicBezTo>
                    <a:cubicBezTo>
                      <a:pt x="43" y="441"/>
                      <a:pt x="43" y="442"/>
                      <a:pt x="44" y="442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44" y="443"/>
                      <a:pt x="44" y="443"/>
                      <a:pt x="44" y="443"/>
                    </a:cubicBezTo>
                    <a:cubicBezTo>
                      <a:pt x="86" y="417"/>
                      <a:pt x="86" y="417"/>
                      <a:pt x="86" y="417"/>
                    </a:cubicBezTo>
                    <a:cubicBezTo>
                      <a:pt x="85" y="417"/>
                      <a:pt x="85" y="416"/>
                      <a:pt x="84" y="415"/>
                    </a:cubicBezTo>
                    <a:close/>
                    <a:moveTo>
                      <a:pt x="112" y="452"/>
                    </a:moveTo>
                    <a:cubicBezTo>
                      <a:pt x="76" y="485"/>
                      <a:pt x="76" y="485"/>
                      <a:pt x="76" y="485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6"/>
                      <a:pt x="77" y="486"/>
                      <a:pt x="77" y="486"/>
                    </a:cubicBezTo>
                    <a:cubicBezTo>
                      <a:pt x="77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7"/>
                      <a:pt x="78" y="487"/>
                      <a:pt x="78" y="487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78" y="488"/>
                      <a:pt x="78" y="488"/>
                      <a:pt x="78" y="488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3" y="453"/>
                      <a:pt x="113" y="453"/>
                      <a:pt x="112" y="452"/>
                    </a:cubicBezTo>
                    <a:close/>
                    <a:moveTo>
                      <a:pt x="147" y="483"/>
                    </a:moveTo>
                    <a:cubicBezTo>
                      <a:pt x="118" y="523"/>
                      <a:pt x="118" y="523"/>
                      <a:pt x="118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3"/>
                      <a:pt x="119" y="523"/>
                      <a:pt x="119" y="523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19" y="524"/>
                      <a:pt x="119" y="524"/>
                      <a:pt x="119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20" y="524"/>
                      <a:pt x="120" y="524"/>
                      <a:pt x="120" y="524"/>
                    </a:cubicBezTo>
                    <a:cubicBezTo>
                      <a:pt x="149" y="485"/>
                      <a:pt x="149" y="485"/>
                      <a:pt x="149" y="485"/>
                    </a:cubicBezTo>
                    <a:cubicBezTo>
                      <a:pt x="148" y="484"/>
                      <a:pt x="147" y="484"/>
                      <a:pt x="147" y="483"/>
                    </a:cubicBezTo>
                    <a:close/>
                    <a:moveTo>
                      <a:pt x="187" y="507"/>
                    </a:moveTo>
                    <a:cubicBezTo>
                      <a:pt x="165" y="551"/>
                      <a:pt x="165" y="551"/>
                      <a:pt x="165" y="551"/>
                    </a:cubicBezTo>
                    <a:cubicBezTo>
                      <a:pt x="166" y="552"/>
                      <a:pt x="167" y="552"/>
                      <a:pt x="167" y="552"/>
                    </a:cubicBezTo>
                    <a:cubicBezTo>
                      <a:pt x="167" y="552"/>
                      <a:pt x="167" y="552"/>
                      <a:pt x="167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2"/>
                      <a:pt x="168" y="552"/>
                      <a:pt x="168" y="552"/>
                    </a:cubicBezTo>
                    <a:cubicBezTo>
                      <a:pt x="168" y="553"/>
                      <a:pt x="168" y="553"/>
                      <a:pt x="168" y="553"/>
                    </a:cubicBezTo>
                    <a:cubicBezTo>
                      <a:pt x="189" y="508"/>
                      <a:pt x="189" y="508"/>
                      <a:pt x="189" y="508"/>
                    </a:cubicBezTo>
                    <a:cubicBezTo>
                      <a:pt x="188" y="508"/>
                      <a:pt x="187" y="507"/>
                      <a:pt x="187" y="507"/>
                    </a:cubicBezTo>
                    <a:close/>
                    <a:moveTo>
                      <a:pt x="230" y="523"/>
                    </a:move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8" y="570"/>
                      <a:pt x="218" y="570"/>
                      <a:pt x="218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0"/>
                      <a:pt x="219" y="570"/>
                      <a:pt x="219" y="570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19" y="571"/>
                      <a:pt x="219" y="571"/>
                      <a:pt x="219" y="571"/>
                    </a:cubicBezTo>
                    <a:cubicBezTo>
                      <a:pt x="220" y="571"/>
                      <a:pt x="220" y="571"/>
                      <a:pt x="221" y="571"/>
                    </a:cubicBezTo>
                    <a:cubicBezTo>
                      <a:pt x="232" y="523"/>
                      <a:pt x="232" y="523"/>
                      <a:pt x="232" y="523"/>
                    </a:cubicBezTo>
                    <a:cubicBezTo>
                      <a:pt x="232" y="523"/>
                      <a:pt x="231" y="523"/>
                      <a:pt x="230" y="523"/>
                    </a:cubicBezTo>
                    <a:close/>
                    <a:moveTo>
                      <a:pt x="276" y="530"/>
                    </a:move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3" y="579"/>
                      <a:pt x="273" y="579"/>
                      <a:pt x="273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4" y="579"/>
                      <a:pt x="274" y="579"/>
                    </a:cubicBezTo>
                    <a:cubicBezTo>
                      <a:pt x="274" y="579"/>
                      <a:pt x="275" y="579"/>
                      <a:pt x="276" y="579"/>
                    </a:cubicBezTo>
                    <a:cubicBezTo>
                      <a:pt x="278" y="530"/>
                      <a:pt x="278" y="530"/>
                      <a:pt x="278" y="530"/>
                    </a:cubicBezTo>
                    <a:cubicBezTo>
                      <a:pt x="277" y="530"/>
                      <a:pt x="277" y="530"/>
                      <a:pt x="276" y="530"/>
                    </a:cubicBezTo>
                    <a:close/>
                    <a:moveTo>
                      <a:pt x="325" y="528"/>
                    </a:moveTo>
                    <a:cubicBezTo>
                      <a:pt x="324" y="528"/>
                      <a:pt x="323" y="528"/>
                      <a:pt x="322" y="528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29" y="577"/>
                      <a:pt x="329" y="577"/>
                      <a:pt x="329" y="577"/>
                    </a:cubicBezTo>
                    <a:cubicBezTo>
                      <a:pt x="330" y="576"/>
                      <a:pt x="331" y="576"/>
                      <a:pt x="332" y="576"/>
                    </a:cubicBezTo>
                    <a:lnTo>
                      <a:pt x="325" y="528"/>
                    </a:lnTo>
                    <a:close/>
                    <a:moveTo>
                      <a:pt x="369" y="516"/>
                    </a:moveTo>
                    <a:cubicBezTo>
                      <a:pt x="369" y="517"/>
                      <a:pt x="368" y="517"/>
                      <a:pt x="367" y="517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4" y="563"/>
                      <a:pt x="384" y="563"/>
                      <a:pt x="384" y="563"/>
                    </a:cubicBezTo>
                    <a:cubicBezTo>
                      <a:pt x="385" y="563"/>
                      <a:pt x="385" y="563"/>
                      <a:pt x="386" y="563"/>
                    </a:cubicBezTo>
                    <a:lnTo>
                      <a:pt x="369" y="516"/>
                    </a:lnTo>
                    <a:close/>
                    <a:moveTo>
                      <a:pt x="411" y="497"/>
                    </a:moveTo>
                    <a:cubicBezTo>
                      <a:pt x="411" y="497"/>
                      <a:pt x="410" y="498"/>
                      <a:pt x="409" y="498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4" y="541"/>
                      <a:pt x="434" y="541"/>
                      <a:pt x="434" y="541"/>
                    </a:cubicBezTo>
                    <a:cubicBezTo>
                      <a:pt x="435" y="540"/>
                      <a:pt x="436" y="540"/>
                      <a:pt x="436" y="539"/>
                    </a:cubicBezTo>
                    <a:lnTo>
                      <a:pt x="411" y="497"/>
                    </a:lnTo>
                    <a:close/>
                    <a:moveTo>
                      <a:pt x="449" y="470"/>
                    </a:moveTo>
                    <a:cubicBezTo>
                      <a:pt x="448" y="470"/>
                      <a:pt x="448" y="471"/>
                      <a:pt x="447" y="471"/>
                    </a:cubicBezTo>
                    <a:cubicBezTo>
                      <a:pt x="479" y="508"/>
                      <a:pt x="479" y="508"/>
                      <a:pt x="479" y="508"/>
                    </a:cubicBezTo>
                    <a:cubicBezTo>
                      <a:pt x="480" y="508"/>
                      <a:pt x="480" y="508"/>
                      <a:pt x="480" y="508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0" y="507"/>
                      <a:pt x="480" y="507"/>
                      <a:pt x="480" y="507"/>
                    </a:cubicBezTo>
                    <a:cubicBezTo>
                      <a:pt x="481" y="507"/>
                      <a:pt x="481" y="507"/>
                      <a:pt x="481" y="507"/>
                    </a:cubicBezTo>
                    <a:lnTo>
                      <a:pt x="449" y="470"/>
                    </a:lnTo>
                    <a:close/>
                    <a:moveTo>
                      <a:pt x="480" y="436"/>
                    </a:moveTo>
                    <a:cubicBezTo>
                      <a:pt x="480" y="437"/>
                      <a:pt x="479" y="437"/>
                      <a:pt x="479" y="438"/>
                    </a:cubicBezTo>
                    <a:cubicBezTo>
                      <a:pt x="518" y="468"/>
                      <a:pt x="518" y="468"/>
                      <a:pt x="518" y="468"/>
                    </a:cubicBezTo>
                    <a:cubicBezTo>
                      <a:pt x="518" y="467"/>
                      <a:pt x="519" y="467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cubicBezTo>
                      <a:pt x="519" y="466"/>
                      <a:pt x="519" y="466"/>
                      <a:pt x="519" y="466"/>
                    </a:cubicBezTo>
                    <a:lnTo>
                      <a:pt x="480" y="436"/>
                    </a:lnTo>
                    <a:close/>
                    <a:moveTo>
                      <a:pt x="505" y="397"/>
                    </a:moveTo>
                    <a:cubicBezTo>
                      <a:pt x="505" y="397"/>
                      <a:pt x="504" y="398"/>
                      <a:pt x="504" y="399"/>
                    </a:cubicBezTo>
                    <a:cubicBezTo>
                      <a:pt x="548" y="421"/>
                      <a:pt x="548" y="421"/>
                      <a:pt x="548" y="421"/>
                    </a:cubicBezTo>
                    <a:cubicBezTo>
                      <a:pt x="548" y="421"/>
                      <a:pt x="548" y="420"/>
                      <a:pt x="548" y="420"/>
                    </a:cubicBezTo>
                    <a:cubicBezTo>
                      <a:pt x="548" y="420"/>
                      <a:pt x="548" y="420"/>
                      <a:pt x="548" y="420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8" y="419"/>
                      <a:pt x="548" y="419"/>
                      <a:pt x="548" y="419"/>
                    </a:cubicBezTo>
                    <a:cubicBezTo>
                      <a:pt x="549" y="418"/>
                      <a:pt x="549" y="418"/>
                      <a:pt x="549" y="418"/>
                    </a:cubicBezTo>
                    <a:lnTo>
                      <a:pt x="505" y="397"/>
                    </a:lnTo>
                    <a:close/>
                    <a:moveTo>
                      <a:pt x="521" y="353"/>
                    </a:moveTo>
                    <a:cubicBezTo>
                      <a:pt x="521" y="354"/>
                      <a:pt x="521" y="355"/>
                      <a:pt x="521" y="356"/>
                    </a:cubicBezTo>
                    <a:cubicBezTo>
                      <a:pt x="568" y="369"/>
                      <a:pt x="568" y="369"/>
                      <a:pt x="568" y="369"/>
                    </a:cubicBezTo>
                    <a:cubicBezTo>
                      <a:pt x="568" y="368"/>
                      <a:pt x="568" y="367"/>
                      <a:pt x="569" y="366"/>
                    </a:cubicBezTo>
                    <a:lnTo>
                      <a:pt x="521" y="353"/>
                    </a:lnTo>
                    <a:close/>
                    <a:moveTo>
                      <a:pt x="529" y="308"/>
                    </a:moveTo>
                    <a:cubicBezTo>
                      <a:pt x="529" y="309"/>
                      <a:pt x="529" y="309"/>
                      <a:pt x="529" y="310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4"/>
                      <a:pt x="578" y="314"/>
                      <a:pt x="578" y="314"/>
                    </a:cubicBezTo>
                    <a:cubicBezTo>
                      <a:pt x="578" y="313"/>
                      <a:pt x="578" y="312"/>
                      <a:pt x="578" y="311"/>
                    </a:cubicBezTo>
                    <a:lnTo>
                      <a:pt x="529" y="308"/>
                    </a:lnTo>
                    <a:close/>
                    <a:moveTo>
                      <a:pt x="577" y="256"/>
                    </a:moveTo>
                    <a:cubicBezTo>
                      <a:pt x="528" y="261"/>
                      <a:pt x="528" y="261"/>
                      <a:pt x="528" y="261"/>
                    </a:cubicBezTo>
                    <a:cubicBezTo>
                      <a:pt x="528" y="262"/>
                      <a:pt x="528" y="263"/>
                      <a:pt x="529" y="264"/>
                    </a:cubicBezTo>
                    <a:cubicBezTo>
                      <a:pt x="577" y="259"/>
                      <a:pt x="577" y="259"/>
                      <a:pt x="577" y="259"/>
                    </a:cubicBezTo>
                    <a:cubicBezTo>
                      <a:pt x="577" y="258"/>
                      <a:pt x="577" y="257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ubicBezTo>
                      <a:pt x="577" y="256"/>
                      <a:pt x="577" y="256"/>
                      <a:pt x="577" y="256"/>
                    </a:cubicBezTo>
                    <a:close/>
                    <a:moveTo>
                      <a:pt x="565" y="201"/>
                    </a:moveTo>
                    <a:cubicBezTo>
                      <a:pt x="519" y="216"/>
                      <a:pt x="519" y="216"/>
                      <a:pt x="519" y="216"/>
                    </a:cubicBezTo>
                    <a:cubicBezTo>
                      <a:pt x="519" y="217"/>
                      <a:pt x="519" y="218"/>
                      <a:pt x="519" y="219"/>
                    </a:cubicBezTo>
                    <a:cubicBezTo>
                      <a:pt x="566" y="204"/>
                      <a:pt x="566" y="204"/>
                      <a:pt x="566" y="204"/>
                    </a:cubicBezTo>
                    <a:cubicBezTo>
                      <a:pt x="566" y="203"/>
                      <a:pt x="566" y="202"/>
                      <a:pt x="565" y="201"/>
                    </a:cubicBezTo>
                    <a:close/>
                    <a:moveTo>
                      <a:pt x="543" y="150"/>
                    </a:moveTo>
                    <a:cubicBezTo>
                      <a:pt x="500" y="174"/>
                      <a:pt x="500" y="174"/>
                      <a:pt x="500" y="174"/>
                    </a:cubicBezTo>
                    <a:cubicBezTo>
                      <a:pt x="501" y="175"/>
                      <a:pt x="501" y="175"/>
                      <a:pt x="501" y="176"/>
                    </a:cubicBezTo>
                    <a:cubicBezTo>
                      <a:pt x="545" y="153"/>
                      <a:pt x="545" y="153"/>
                      <a:pt x="545" y="153"/>
                    </a:cubicBezTo>
                    <a:cubicBezTo>
                      <a:pt x="544" y="152"/>
                      <a:pt x="544" y="151"/>
                      <a:pt x="543" y="150"/>
                    </a:cubicBezTo>
                    <a:close/>
                    <a:moveTo>
                      <a:pt x="512" y="104"/>
                    </a:moveTo>
                    <a:cubicBezTo>
                      <a:pt x="474" y="136"/>
                      <a:pt x="474" y="136"/>
                      <a:pt x="474" y="136"/>
                    </a:cubicBezTo>
                    <a:cubicBezTo>
                      <a:pt x="475" y="136"/>
                      <a:pt x="475" y="137"/>
                      <a:pt x="476" y="137"/>
                    </a:cubicBezTo>
                    <a:cubicBezTo>
                      <a:pt x="514" y="106"/>
                      <a:pt x="514" y="106"/>
                      <a:pt x="514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6"/>
                      <a:pt x="513" y="106"/>
                      <a:pt x="513" y="106"/>
                    </a:cubicBezTo>
                    <a:cubicBezTo>
                      <a:pt x="513" y="105"/>
                      <a:pt x="512" y="105"/>
                      <a:pt x="512" y="104"/>
                    </a:cubicBezTo>
                    <a:close/>
                    <a:moveTo>
                      <a:pt x="472" y="65"/>
                    </a:moveTo>
                    <a:cubicBezTo>
                      <a:pt x="441" y="103"/>
                      <a:pt x="441" y="103"/>
                      <a:pt x="441" y="103"/>
                    </a:cubicBezTo>
                    <a:cubicBezTo>
                      <a:pt x="442" y="104"/>
                      <a:pt x="442" y="104"/>
                      <a:pt x="443" y="105"/>
                    </a:cubicBezTo>
                    <a:cubicBezTo>
                      <a:pt x="474" y="67"/>
                      <a:pt x="474" y="67"/>
                      <a:pt x="474" y="67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6"/>
                      <a:pt x="473" y="66"/>
                      <a:pt x="473" y="66"/>
                    </a:cubicBezTo>
                    <a:cubicBezTo>
                      <a:pt x="473" y="65"/>
                      <a:pt x="473" y="65"/>
                      <a:pt x="473" y="65"/>
                    </a:cubicBezTo>
                    <a:cubicBezTo>
                      <a:pt x="473" y="65"/>
                      <a:pt x="473" y="65"/>
                      <a:pt x="473" y="65"/>
                    </a:cubicBezTo>
                    <a:lnTo>
                      <a:pt x="472" y="65"/>
                    </a:lnTo>
                    <a:close/>
                    <a:moveTo>
                      <a:pt x="426" y="34"/>
                    </a:moveTo>
                    <a:cubicBezTo>
                      <a:pt x="403" y="77"/>
                      <a:pt x="403" y="77"/>
                      <a:pt x="403" y="77"/>
                    </a:cubicBezTo>
                    <a:cubicBezTo>
                      <a:pt x="403" y="78"/>
                      <a:pt x="404" y="78"/>
                      <a:pt x="405" y="79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8" y="35"/>
                      <a:pt x="428" y="35"/>
                      <a:pt x="428" y="35"/>
                    </a:cubicBezTo>
                    <a:cubicBezTo>
                      <a:pt x="427" y="35"/>
                      <a:pt x="426" y="35"/>
                      <a:pt x="426" y="34"/>
                    </a:cubicBezTo>
                    <a:close/>
                    <a:moveTo>
                      <a:pt x="374" y="13"/>
                    </a:moveTo>
                    <a:cubicBezTo>
                      <a:pt x="360" y="60"/>
                      <a:pt x="360" y="60"/>
                      <a:pt x="360" y="60"/>
                    </a:cubicBezTo>
                    <a:cubicBezTo>
                      <a:pt x="361" y="60"/>
                      <a:pt x="361" y="60"/>
                      <a:pt x="362" y="60"/>
                    </a:cubicBezTo>
                    <a:cubicBezTo>
                      <a:pt x="377" y="14"/>
                      <a:pt x="377" y="14"/>
                      <a:pt x="377" y="14"/>
                    </a:cubicBezTo>
                    <a:cubicBezTo>
                      <a:pt x="376" y="13"/>
                      <a:pt x="376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cubicBezTo>
                      <a:pt x="375" y="13"/>
                      <a:pt x="375" y="13"/>
                      <a:pt x="375" y="13"/>
                    </a:cubicBezTo>
                    <a:lnTo>
                      <a:pt x="374" y="13"/>
                    </a:lnTo>
                    <a:close/>
                    <a:moveTo>
                      <a:pt x="320" y="2"/>
                    </a:moveTo>
                    <a:cubicBezTo>
                      <a:pt x="315" y="51"/>
                      <a:pt x="315" y="51"/>
                      <a:pt x="315" y="51"/>
                    </a:cubicBezTo>
                    <a:cubicBezTo>
                      <a:pt x="315" y="51"/>
                      <a:pt x="316" y="51"/>
                      <a:pt x="317" y="51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322" y="2"/>
                      <a:pt x="321" y="2"/>
                      <a:pt x="320" y="2"/>
                    </a:cubicBezTo>
                    <a:cubicBezTo>
                      <a:pt x="320" y="2"/>
                      <a:pt x="320" y="2"/>
                      <a:pt x="32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5867400" y="4462463"/>
                <a:ext cx="720725" cy="722312"/>
              </a:xfrm>
              <a:custGeom>
                <a:rect b="b" l="l" r="r" t="t"/>
                <a:pathLst>
                  <a:path extrusionOk="0" h="428" w="428">
                    <a:moveTo>
                      <a:pt x="214" y="422"/>
                    </a:moveTo>
                    <a:cubicBezTo>
                      <a:pt x="214" y="419"/>
                      <a:pt x="217" y="416"/>
                      <a:pt x="220" y="416"/>
                    </a:cubicBezTo>
                    <a:cubicBezTo>
                      <a:pt x="223" y="416"/>
                      <a:pt x="226" y="418"/>
                      <a:pt x="226" y="422"/>
                    </a:cubicBezTo>
                    <a:cubicBezTo>
                      <a:pt x="226" y="425"/>
                      <a:pt x="223" y="428"/>
                      <a:pt x="220" y="428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17" y="428"/>
                      <a:pt x="214" y="425"/>
                      <a:pt x="214" y="422"/>
                    </a:cubicBezTo>
                    <a:close/>
                    <a:moveTo>
                      <a:pt x="187" y="426"/>
                    </a:moveTo>
                    <a:cubicBezTo>
                      <a:pt x="187" y="426"/>
                      <a:pt x="187" y="426"/>
                      <a:pt x="187" y="426"/>
                    </a:cubicBezTo>
                    <a:cubicBezTo>
                      <a:pt x="184" y="426"/>
                      <a:pt x="182" y="423"/>
                      <a:pt x="182" y="420"/>
                    </a:cubicBezTo>
                    <a:cubicBezTo>
                      <a:pt x="182" y="416"/>
                      <a:pt x="185" y="414"/>
                      <a:pt x="189" y="415"/>
                    </a:cubicBezTo>
                    <a:cubicBezTo>
                      <a:pt x="189" y="415"/>
                      <a:pt x="189" y="415"/>
                      <a:pt x="189" y="415"/>
                    </a:cubicBezTo>
                    <a:cubicBezTo>
                      <a:pt x="192" y="415"/>
                      <a:pt x="194" y="418"/>
                      <a:pt x="194" y="421"/>
                    </a:cubicBezTo>
                    <a:cubicBezTo>
                      <a:pt x="193" y="424"/>
                      <a:pt x="191" y="426"/>
                      <a:pt x="188" y="426"/>
                    </a:cubicBezTo>
                    <a:lnTo>
                      <a:pt x="187" y="426"/>
                    </a:lnTo>
                    <a:close/>
                    <a:moveTo>
                      <a:pt x="246" y="419"/>
                    </a:moveTo>
                    <a:cubicBezTo>
                      <a:pt x="245" y="416"/>
                      <a:pt x="248" y="413"/>
                      <a:pt x="251" y="413"/>
                    </a:cubicBezTo>
                    <a:cubicBezTo>
                      <a:pt x="254" y="412"/>
                      <a:pt x="257" y="414"/>
                      <a:pt x="257" y="417"/>
                    </a:cubicBezTo>
                    <a:cubicBezTo>
                      <a:pt x="258" y="420"/>
                      <a:pt x="256" y="424"/>
                      <a:pt x="253" y="424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49" y="424"/>
                      <a:pt x="247" y="422"/>
                      <a:pt x="246" y="419"/>
                    </a:cubicBezTo>
                    <a:close/>
                    <a:moveTo>
                      <a:pt x="155" y="420"/>
                    </a:moveTo>
                    <a:cubicBezTo>
                      <a:pt x="152" y="419"/>
                      <a:pt x="150" y="415"/>
                      <a:pt x="151" y="412"/>
                    </a:cubicBezTo>
                    <a:cubicBezTo>
                      <a:pt x="152" y="409"/>
                      <a:pt x="155" y="407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61" y="409"/>
                      <a:pt x="163" y="412"/>
                      <a:pt x="162" y="416"/>
                    </a:cubicBezTo>
                    <a:cubicBezTo>
                      <a:pt x="161" y="418"/>
                      <a:pt x="159" y="420"/>
                      <a:pt x="157" y="420"/>
                    </a:cubicBezTo>
                    <a:cubicBezTo>
                      <a:pt x="156" y="420"/>
                      <a:pt x="155" y="420"/>
                      <a:pt x="155" y="420"/>
                    </a:cubicBezTo>
                    <a:close/>
                    <a:moveTo>
                      <a:pt x="277" y="412"/>
                    </a:moveTo>
                    <a:cubicBezTo>
                      <a:pt x="276" y="409"/>
                      <a:pt x="278" y="406"/>
                      <a:pt x="281" y="405"/>
                    </a:cubicBezTo>
                    <a:cubicBezTo>
                      <a:pt x="284" y="404"/>
                      <a:pt x="287" y="405"/>
                      <a:pt x="288" y="408"/>
                    </a:cubicBezTo>
                    <a:cubicBezTo>
                      <a:pt x="289" y="411"/>
                      <a:pt x="288" y="415"/>
                      <a:pt x="285" y="416"/>
                    </a:cubicBezTo>
                    <a:cubicBezTo>
                      <a:pt x="284" y="416"/>
                      <a:pt x="283" y="416"/>
                      <a:pt x="283" y="416"/>
                    </a:cubicBezTo>
                    <a:cubicBezTo>
                      <a:pt x="280" y="416"/>
                      <a:pt x="278" y="414"/>
                      <a:pt x="277" y="412"/>
                    </a:cubicBezTo>
                    <a:close/>
                    <a:moveTo>
                      <a:pt x="124" y="408"/>
                    </a:moveTo>
                    <a:cubicBezTo>
                      <a:pt x="121" y="407"/>
                      <a:pt x="120" y="403"/>
                      <a:pt x="121" y="400"/>
                    </a:cubicBezTo>
                    <a:cubicBezTo>
                      <a:pt x="122" y="397"/>
                      <a:pt x="126" y="396"/>
                      <a:pt x="129" y="398"/>
                    </a:cubicBezTo>
                    <a:cubicBezTo>
                      <a:pt x="132" y="399"/>
                      <a:pt x="133" y="402"/>
                      <a:pt x="132" y="405"/>
                    </a:cubicBezTo>
                    <a:cubicBezTo>
                      <a:pt x="131" y="407"/>
                      <a:pt x="129" y="409"/>
                      <a:pt x="126" y="409"/>
                    </a:cubicBezTo>
                    <a:cubicBezTo>
                      <a:pt x="126" y="409"/>
                      <a:pt x="125" y="409"/>
                      <a:pt x="124" y="408"/>
                    </a:cubicBezTo>
                    <a:close/>
                    <a:moveTo>
                      <a:pt x="307" y="400"/>
                    </a:moveTo>
                    <a:cubicBezTo>
                      <a:pt x="305" y="397"/>
                      <a:pt x="306" y="394"/>
                      <a:pt x="309" y="392"/>
                    </a:cubicBezTo>
                    <a:cubicBezTo>
                      <a:pt x="312" y="391"/>
                      <a:pt x="316" y="392"/>
                      <a:pt x="317" y="394"/>
                    </a:cubicBezTo>
                    <a:cubicBezTo>
                      <a:pt x="319" y="397"/>
                      <a:pt x="318" y="401"/>
                      <a:pt x="315" y="402"/>
                    </a:cubicBezTo>
                    <a:cubicBezTo>
                      <a:pt x="314" y="403"/>
                      <a:pt x="313" y="403"/>
                      <a:pt x="312" y="403"/>
                    </a:cubicBezTo>
                    <a:cubicBezTo>
                      <a:pt x="310" y="403"/>
                      <a:pt x="308" y="402"/>
                      <a:pt x="307" y="400"/>
                    </a:cubicBezTo>
                    <a:close/>
                    <a:moveTo>
                      <a:pt x="95" y="392"/>
                    </a:moveTo>
                    <a:cubicBezTo>
                      <a:pt x="93" y="390"/>
                      <a:pt x="92" y="387"/>
                      <a:pt x="94" y="384"/>
                    </a:cubicBezTo>
                    <a:cubicBezTo>
                      <a:pt x="95" y="381"/>
                      <a:pt x="99" y="381"/>
                      <a:pt x="102" y="382"/>
                    </a:cubicBezTo>
                    <a:cubicBezTo>
                      <a:pt x="104" y="384"/>
                      <a:pt x="105" y="388"/>
                      <a:pt x="103" y="390"/>
                    </a:cubicBezTo>
                    <a:cubicBezTo>
                      <a:pt x="102" y="392"/>
                      <a:pt x="100" y="393"/>
                      <a:pt x="98" y="393"/>
                    </a:cubicBezTo>
                    <a:cubicBezTo>
                      <a:pt x="97" y="393"/>
                      <a:pt x="96" y="393"/>
                      <a:pt x="95" y="392"/>
                    </a:cubicBezTo>
                    <a:close/>
                    <a:moveTo>
                      <a:pt x="334" y="383"/>
                    </a:moveTo>
                    <a:cubicBezTo>
                      <a:pt x="332" y="381"/>
                      <a:pt x="333" y="377"/>
                      <a:pt x="335" y="375"/>
                    </a:cubicBezTo>
                    <a:cubicBezTo>
                      <a:pt x="338" y="373"/>
                      <a:pt x="342" y="374"/>
                      <a:pt x="344" y="376"/>
                    </a:cubicBezTo>
                    <a:cubicBezTo>
                      <a:pt x="346" y="379"/>
                      <a:pt x="345" y="383"/>
                      <a:pt x="342" y="385"/>
                    </a:cubicBezTo>
                    <a:cubicBezTo>
                      <a:pt x="341" y="385"/>
                      <a:pt x="340" y="386"/>
                      <a:pt x="339" y="386"/>
                    </a:cubicBezTo>
                    <a:cubicBezTo>
                      <a:pt x="337" y="386"/>
                      <a:pt x="335" y="385"/>
                      <a:pt x="334" y="383"/>
                    </a:cubicBezTo>
                    <a:close/>
                    <a:moveTo>
                      <a:pt x="69" y="372"/>
                    </a:moveTo>
                    <a:cubicBezTo>
                      <a:pt x="69" y="372"/>
                      <a:pt x="69" y="372"/>
                      <a:pt x="69" y="372"/>
                    </a:cubicBezTo>
                    <a:cubicBezTo>
                      <a:pt x="67" y="370"/>
                      <a:pt x="67" y="366"/>
                      <a:pt x="69" y="364"/>
                    </a:cubicBezTo>
                    <a:cubicBezTo>
                      <a:pt x="71" y="361"/>
                      <a:pt x="75" y="361"/>
                      <a:pt x="77" y="363"/>
                    </a:cubicBezTo>
                    <a:cubicBezTo>
                      <a:pt x="79" y="365"/>
                      <a:pt x="80" y="369"/>
                      <a:pt x="77" y="371"/>
                    </a:cubicBezTo>
                    <a:cubicBezTo>
                      <a:pt x="76" y="373"/>
                      <a:pt x="75" y="373"/>
                      <a:pt x="73" y="373"/>
                    </a:cubicBezTo>
                    <a:cubicBezTo>
                      <a:pt x="72" y="373"/>
                      <a:pt x="70" y="373"/>
                      <a:pt x="69" y="372"/>
                    </a:cubicBezTo>
                    <a:close/>
                    <a:moveTo>
                      <a:pt x="359" y="363"/>
                    </a:moveTo>
                    <a:cubicBezTo>
                      <a:pt x="357" y="361"/>
                      <a:pt x="357" y="357"/>
                      <a:pt x="359" y="355"/>
                    </a:cubicBezTo>
                    <a:cubicBezTo>
                      <a:pt x="359" y="355"/>
                      <a:pt x="359" y="355"/>
                      <a:pt x="359" y="355"/>
                    </a:cubicBezTo>
                    <a:cubicBezTo>
                      <a:pt x="361" y="352"/>
                      <a:pt x="365" y="352"/>
                      <a:pt x="367" y="354"/>
                    </a:cubicBezTo>
                    <a:cubicBezTo>
                      <a:pt x="369" y="357"/>
                      <a:pt x="369" y="360"/>
                      <a:pt x="367" y="363"/>
                    </a:cubicBezTo>
                    <a:cubicBezTo>
                      <a:pt x="366" y="364"/>
                      <a:pt x="364" y="364"/>
                      <a:pt x="363" y="364"/>
                    </a:cubicBezTo>
                    <a:cubicBezTo>
                      <a:pt x="361" y="364"/>
                      <a:pt x="360" y="364"/>
                      <a:pt x="359" y="363"/>
                    </a:cubicBezTo>
                    <a:close/>
                    <a:moveTo>
                      <a:pt x="47" y="348"/>
                    </a:moveTo>
                    <a:cubicBezTo>
                      <a:pt x="45" y="345"/>
                      <a:pt x="45" y="342"/>
                      <a:pt x="48" y="340"/>
                    </a:cubicBezTo>
                    <a:cubicBezTo>
                      <a:pt x="50" y="338"/>
                      <a:pt x="54" y="338"/>
                      <a:pt x="56" y="340"/>
                    </a:cubicBezTo>
                    <a:cubicBezTo>
                      <a:pt x="58" y="343"/>
                      <a:pt x="57" y="347"/>
                      <a:pt x="55" y="349"/>
                    </a:cubicBezTo>
                    <a:cubicBezTo>
                      <a:pt x="54" y="350"/>
                      <a:pt x="53" y="350"/>
                      <a:pt x="51" y="350"/>
                    </a:cubicBezTo>
                    <a:cubicBezTo>
                      <a:pt x="50" y="350"/>
                      <a:pt x="48" y="349"/>
                      <a:pt x="47" y="348"/>
                    </a:cubicBezTo>
                    <a:close/>
                    <a:moveTo>
                      <a:pt x="380" y="339"/>
                    </a:moveTo>
                    <a:cubicBezTo>
                      <a:pt x="377" y="337"/>
                      <a:pt x="377" y="333"/>
                      <a:pt x="379" y="331"/>
                    </a:cubicBezTo>
                    <a:cubicBezTo>
                      <a:pt x="381" y="328"/>
                      <a:pt x="384" y="327"/>
                      <a:pt x="387" y="329"/>
                    </a:cubicBezTo>
                    <a:cubicBezTo>
                      <a:pt x="389" y="331"/>
                      <a:pt x="390" y="335"/>
                      <a:pt x="388" y="337"/>
                    </a:cubicBezTo>
                    <a:cubicBezTo>
                      <a:pt x="387" y="339"/>
                      <a:pt x="385" y="340"/>
                      <a:pt x="383" y="340"/>
                    </a:cubicBezTo>
                    <a:cubicBezTo>
                      <a:pt x="382" y="340"/>
                      <a:pt x="381" y="339"/>
                      <a:pt x="380" y="339"/>
                    </a:cubicBezTo>
                    <a:close/>
                    <a:moveTo>
                      <a:pt x="28" y="321"/>
                    </a:moveTo>
                    <a:cubicBezTo>
                      <a:pt x="26" y="318"/>
                      <a:pt x="27" y="314"/>
                      <a:pt x="30" y="313"/>
                    </a:cubicBezTo>
                    <a:cubicBezTo>
                      <a:pt x="33" y="311"/>
                      <a:pt x="37" y="312"/>
                      <a:pt x="38" y="315"/>
                    </a:cubicBezTo>
                    <a:cubicBezTo>
                      <a:pt x="40" y="318"/>
                      <a:pt x="39" y="321"/>
                      <a:pt x="36" y="323"/>
                    </a:cubicBezTo>
                    <a:cubicBezTo>
                      <a:pt x="35" y="323"/>
                      <a:pt x="34" y="324"/>
                      <a:pt x="33" y="324"/>
                    </a:cubicBezTo>
                    <a:cubicBezTo>
                      <a:pt x="31" y="324"/>
                      <a:pt x="29" y="323"/>
                      <a:pt x="28" y="321"/>
                    </a:cubicBezTo>
                    <a:close/>
                    <a:moveTo>
                      <a:pt x="397" y="312"/>
                    </a:moveTo>
                    <a:cubicBezTo>
                      <a:pt x="394" y="310"/>
                      <a:pt x="393" y="307"/>
                      <a:pt x="395" y="304"/>
                    </a:cubicBezTo>
                    <a:cubicBezTo>
                      <a:pt x="396" y="301"/>
                      <a:pt x="400" y="300"/>
                      <a:pt x="403" y="301"/>
                    </a:cubicBezTo>
                    <a:cubicBezTo>
                      <a:pt x="405" y="303"/>
                      <a:pt x="407" y="306"/>
                      <a:pt x="405" y="309"/>
                    </a:cubicBezTo>
                    <a:cubicBezTo>
                      <a:pt x="404" y="311"/>
                      <a:pt x="402" y="312"/>
                      <a:pt x="400" y="312"/>
                    </a:cubicBezTo>
                    <a:cubicBezTo>
                      <a:pt x="399" y="312"/>
                      <a:pt x="398" y="312"/>
                      <a:pt x="397" y="312"/>
                    </a:cubicBezTo>
                    <a:close/>
                    <a:moveTo>
                      <a:pt x="14" y="291"/>
                    </a:moveTo>
                    <a:cubicBezTo>
                      <a:pt x="13" y="288"/>
                      <a:pt x="14" y="285"/>
                      <a:pt x="17" y="283"/>
                    </a:cubicBezTo>
                    <a:cubicBezTo>
                      <a:pt x="20" y="282"/>
                      <a:pt x="24" y="284"/>
                      <a:pt x="25" y="287"/>
                    </a:cubicBezTo>
                    <a:cubicBezTo>
                      <a:pt x="26" y="290"/>
                      <a:pt x="24" y="293"/>
                      <a:pt x="21" y="294"/>
                    </a:cubicBezTo>
                    <a:cubicBezTo>
                      <a:pt x="21" y="295"/>
                      <a:pt x="20" y="295"/>
                      <a:pt x="19" y="295"/>
                    </a:cubicBezTo>
                    <a:cubicBezTo>
                      <a:pt x="17" y="295"/>
                      <a:pt x="15" y="293"/>
                      <a:pt x="14" y="291"/>
                    </a:cubicBezTo>
                    <a:close/>
                    <a:moveTo>
                      <a:pt x="410" y="282"/>
                    </a:moveTo>
                    <a:cubicBezTo>
                      <a:pt x="407" y="281"/>
                      <a:pt x="405" y="278"/>
                      <a:pt x="406" y="275"/>
                    </a:cubicBezTo>
                    <a:cubicBezTo>
                      <a:pt x="407" y="272"/>
                      <a:pt x="411" y="270"/>
                      <a:pt x="414" y="271"/>
                    </a:cubicBezTo>
                    <a:cubicBezTo>
                      <a:pt x="417" y="272"/>
                      <a:pt x="419" y="275"/>
                      <a:pt x="418" y="279"/>
                    </a:cubicBezTo>
                    <a:cubicBezTo>
                      <a:pt x="417" y="281"/>
                      <a:pt x="414" y="283"/>
                      <a:pt x="412" y="283"/>
                    </a:cubicBezTo>
                    <a:cubicBezTo>
                      <a:pt x="411" y="283"/>
                      <a:pt x="411" y="283"/>
                      <a:pt x="410" y="282"/>
                    </a:cubicBezTo>
                    <a:close/>
                    <a:moveTo>
                      <a:pt x="4" y="259"/>
                    </a:moveTo>
                    <a:cubicBezTo>
                      <a:pt x="4" y="256"/>
                      <a:pt x="6" y="253"/>
                      <a:pt x="9" y="252"/>
                    </a:cubicBezTo>
                    <a:cubicBezTo>
                      <a:pt x="12" y="252"/>
                      <a:pt x="15" y="254"/>
                      <a:pt x="16" y="257"/>
                    </a:cubicBezTo>
                    <a:cubicBezTo>
                      <a:pt x="16" y="260"/>
                      <a:pt x="14" y="263"/>
                      <a:pt x="11" y="264"/>
                    </a:cubicBezTo>
                    <a:cubicBezTo>
                      <a:pt x="11" y="264"/>
                      <a:pt x="10" y="264"/>
                      <a:pt x="10" y="264"/>
                    </a:cubicBezTo>
                    <a:cubicBezTo>
                      <a:pt x="7" y="264"/>
                      <a:pt x="5" y="262"/>
                      <a:pt x="4" y="259"/>
                    </a:cubicBezTo>
                    <a:close/>
                    <a:moveTo>
                      <a:pt x="418" y="251"/>
                    </a:moveTo>
                    <a:cubicBezTo>
                      <a:pt x="415" y="251"/>
                      <a:pt x="413" y="248"/>
                      <a:pt x="414" y="245"/>
                    </a:cubicBezTo>
                    <a:cubicBezTo>
                      <a:pt x="414" y="242"/>
                      <a:pt x="417" y="239"/>
                      <a:pt x="420" y="240"/>
                    </a:cubicBezTo>
                    <a:cubicBezTo>
                      <a:pt x="423" y="240"/>
                      <a:pt x="426" y="243"/>
                      <a:pt x="425" y="246"/>
                    </a:cubicBezTo>
                    <a:cubicBezTo>
                      <a:pt x="425" y="249"/>
                      <a:pt x="422" y="251"/>
                      <a:pt x="419" y="251"/>
                    </a:cubicBezTo>
                    <a:lnTo>
                      <a:pt x="418" y="251"/>
                    </a:lnTo>
                    <a:close/>
                    <a:moveTo>
                      <a:pt x="0" y="227"/>
                    </a:move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24"/>
                      <a:pt x="2" y="221"/>
                      <a:pt x="5" y="221"/>
                    </a:cubicBezTo>
                    <a:cubicBezTo>
                      <a:pt x="9" y="220"/>
                      <a:pt x="11" y="223"/>
                      <a:pt x="11" y="226"/>
                    </a:cubicBezTo>
                    <a:cubicBezTo>
                      <a:pt x="11" y="226"/>
                      <a:pt x="11" y="226"/>
                      <a:pt x="11" y="226"/>
                    </a:cubicBezTo>
                    <a:cubicBezTo>
                      <a:pt x="12" y="229"/>
                      <a:pt x="9" y="232"/>
                      <a:pt x="6" y="232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3" y="232"/>
                      <a:pt x="0" y="230"/>
                      <a:pt x="0" y="227"/>
                    </a:cubicBezTo>
                    <a:close/>
                    <a:moveTo>
                      <a:pt x="416" y="214"/>
                    </a:moveTo>
                    <a:cubicBezTo>
                      <a:pt x="416" y="210"/>
                      <a:pt x="419" y="208"/>
                      <a:pt x="422" y="208"/>
                    </a:cubicBezTo>
                    <a:cubicBezTo>
                      <a:pt x="425" y="208"/>
                      <a:pt x="428" y="210"/>
                      <a:pt x="428" y="214"/>
                    </a:cubicBezTo>
                    <a:cubicBezTo>
                      <a:pt x="428" y="217"/>
                      <a:pt x="425" y="219"/>
                      <a:pt x="422" y="219"/>
                    </a:cubicBezTo>
                    <a:cubicBezTo>
                      <a:pt x="419" y="219"/>
                      <a:pt x="416" y="217"/>
                      <a:pt x="416" y="214"/>
                    </a:cubicBezTo>
                    <a:close/>
                    <a:moveTo>
                      <a:pt x="6" y="200"/>
                    </a:moveTo>
                    <a:cubicBezTo>
                      <a:pt x="2" y="200"/>
                      <a:pt x="0" y="197"/>
                      <a:pt x="0" y="194"/>
                    </a:cubicBezTo>
                    <a:cubicBezTo>
                      <a:pt x="1" y="191"/>
                      <a:pt x="3" y="188"/>
                      <a:pt x="7" y="189"/>
                    </a:cubicBezTo>
                    <a:cubicBezTo>
                      <a:pt x="10" y="189"/>
                      <a:pt x="12" y="192"/>
                      <a:pt x="12" y="195"/>
                    </a:cubicBezTo>
                    <a:cubicBezTo>
                      <a:pt x="12" y="198"/>
                      <a:pt x="9" y="200"/>
                      <a:pt x="6" y="200"/>
                    </a:cubicBezTo>
                    <a:close/>
                    <a:moveTo>
                      <a:pt x="414" y="189"/>
                    </a:moveTo>
                    <a:cubicBezTo>
                      <a:pt x="414" y="189"/>
                      <a:pt x="414" y="189"/>
                      <a:pt x="414" y="189"/>
                    </a:cubicBezTo>
                    <a:cubicBezTo>
                      <a:pt x="414" y="186"/>
                      <a:pt x="416" y="183"/>
                      <a:pt x="419" y="182"/>
                    </a:cubicBezTo>
                    <a:cubicBezTo>
                      <a:pt x="423" y="182"/>
                      <a:pt x="426" y="184"/>
                      <a:pt x="426" y="187"/>
                    </a:cubicBezTo>
                    <a:cubicBezTo>
                      <a:pt x="426" y="191"/>
                      <a:pt x="424" y="194"/>
                      <a:pt x="421" y="194"/>
                    </a:cubicBezTo>
                    <a:cubicBezTo>
                      <a:pt x="420" y="194"/>
                      <a:pt x="420" y="194"/>
                      <a:pt x="420" y="194"/>
                    </a:cubicBezTo>
                    <a:cubicBezTo>
                      <a:pt x="417" y="194"/>
                      <a:pt x="415" y="192"/>
                      <a:pt x="414" y="189"/>
                    </a:cubicBezTo>
                    <a:close/>
                    <a:moveTo>
                      <a:pt x="10" y="168"/>
                    </a:moveTo>
                    <a:cubicBezTo>
                      <a:pt x="7" y="168"/>
                      <a:pt x="5" y="165"/>
                      <a:pt x="6" y="161"/>
                    </a:cubicBezTo>
                    <a:cubicBezTo>
                      <a:pt x="7" y="158"/>
                      <a:pt x="10" y="156"/>
                      <a:pt x="13" y="157"/>
                    </a:cubicBezTo>
                    <a:cubicBezTo>
                      <a:pt x="16" y="158"/>
                      <a:pt x="18" y="161"/>
                      <a:pt x="17" y="164"/>
                    </a:cubicBezTo>
                    <a:cubicBezTo>
                      <a:pt x="17" y="167"/>
                      <a:pt x="14" y="169"/>
                      <a:pt x="12" y="169"/>
                    </a:cubicBezTo>
                    <a:cubicBezTo>
                      <a:pt x="11" y="169"/>
                      <a:pt x="11" y="169"/>
                      <a:pt x="10" y="168"/>
                    </a:cubicBezTo>
                    <a:close/>
                    <a:moveTo>
                      <a:pt x="408" y="158"/>
                    </a:moveTo>
                    <a:cubicBezTo>
                      <a:pt x="408" y="158"/>
                      <a:pt x="408" y="158"/>
                      <a:pt x="408" y="158"/>
                    </a:cubicBezTo>
                    <a:cubicBezTo>
                      <a:pt x="407" y="155"/>
                      <a:pt x="409" y="152"/>
                      <a:pt x="412" y="151"/>
                    </a:cubicBezTo>
                    <a:cubicBezTo>
                      <a:pt x="415" y="150"/>
                      <a:pt x="419" y="152"/>
                      <a:pt x="419" y="155"/>
                    </a:cubicBezTo>
                    <a:cubicBezTo>
                      <a:pt x="420" y="158"/>
                      <a:pt x="419" y="162"/>
                      <a:pt x="415" y="162"/>
                    </a:cubicBezTo>
                    <a:cubicBezTo>
                      <a:pt x="415" y="163"/>
                      <a:pt x="414" y="163"/>
                      <a:pt x="414" y="163"/>
                    </a:cubicBezTo>
                    <a:cubicBezTo>
                      <a:pt x="411" y="163"/>
                      <a:pt x="409" y="161"/>
                      <a:pt x="408" y="158"/>
                    </a:cubicBezTo>
                    <a:close/>
                    <a:moveTo>
                      <a:pt x="19" y="138"/>
                    </a:moveTo>
                    <a:cubicBezTo>
                      <a:pt x="16" y="137"/>
                      <a:pt x="15" y="133"/>
                      <a:pt x="16" y="130"/>
                    </a:cubicBezTo>
                    <a:cubicBezTo>
                      <a:pt x="18" y="127"/>
                      <a:pt x="21" y="126"/>
                      <a:pt x="24" y="127"/>
                    </a:cubicBezTo>
                    <a:cubicBezTo>
                      <a:pt x="27" y="128"/>
                      <a:pt x="28" y="132"/>
                      <a:pt x="27" y="135"/>
                    </a:cubicBezTo>
                    <a:cubicBezTo>
                      <a:pt x="26" y="137"/>
                      <a:pt x="24" y="138"/>
                      <a:pt x="22" y="138"/>
                    </a:cubicBezTo>
                    <a:cubicBezTo>
                      <a:pt x="21" y="138"/>
                      <a:pt x="20" y="138"/>
                      <a:pt x="19" y="138"/>
                    </a:cubicBezTo>
                    <a:close/>
                    <a:moveTo>
                      <a:pt x="397" y="129"/>
                    </a:moveTo>
                    <a:cubicBezTo>
                      <a:pt x="396" y="126"/>
                      <a:pt x="397" y="123"/>
                      <a:pt x="400" y="121"/>
                    </a:cubicBezTo>
                    <a:cubicBezTo>
                      <a:pt x="403" y="120"/>
                      <a:pt x="407" y="121"/>
                      <a:pt x="408" y="124"/>
                    </a:cubicBezTo>
                    <a:cubicBezTo>
                      <a:pt x="408" y="124"/>
                      <a:pt x="408" y="124"/>
                      <a:pt x="408" y="124"/>
                    </a:cubicBezTo>
                    <a:cubicBezTo>
                      <a:pt x="409" y="127"/>
                      <a:pt x="408" y="131"/>
                      <a:pt x="405" y="132"/>
                    </a:cubicBezTo>
                    <a:cubicBezTo>
                      <a:pt x="404" y="132"/>
                      <a:pt x="404" y="133"/>
                      <a:pt x="403" y="133"/>
                    </a:cubicBezTo>
                    <a:cubicBezTo>
                      <a:pt x="401" y="133"/>
                      <a:pt x="398" y="131"/>
                      <a:pt x="397" y="129"/>
                    </a:cubicBezTo>
                    <a:close/>
                    <a:moveTo>
                      <a:pt x="33" y="109"/>
                    </a:moveTo>
                    <a:cubicBezTo>
                      <a:pt x="31" y="107"/>
                      <a:pt x="30" y="104"/>
                      <a:pt x="32" y="101"/>
                    </a:cubicBezTo>
                    <a:cubicBezTo>
                      <a:pt x="33" y="98"/>
                      <a:pt x="37" y="97"/>
                      <a:pt x="40" y="99"/>
                    </a:cubicBezTo>
                    <a:cubicBezTo>
                      <a:pt x="42" y="101"/>
                      <a:pt x="43" y="104"/>
                      <a:pt x="41" y="107"/>
                    </a:cubicBezTo>
                    <a:cubicBezTo>
                      <a:pt x="40" y="109"/>
                      <a:pt x="38" y="110"/>
                      <a:pt x="36" y="110"/>
                    </a:cubicBezTo>
                    <a:cubicBezTo>
                      <a:pt x="35" y="110"/>
                      <a:pt x="34" y="110"/>
                      <a:pt x="33" y="109"/>
                    </a:cubicBezTo>
                    <a:close/>
                    <a:moveTo>
                      <a:pt x="382" y="102"/>
                    </a:moveTo>
                    <a:cubicBezTo>
                      <a:pt x="381" y="99"/>
                      <a:pt x="381" y="96"/>
                      <a:pt x="384" y="94"/>
                    </a:cubicBezTo>
                    <a:cubicBezTo>
                      <a:pt x="387" y="92"/>
                      <a:pt x="390" y="93"/>
                      <a:pt x="392" y="96"/>
                    </a:cubicBezTo>
                    <a:cubicBezTo>
                      <a:pt x="394" y="98"/>
                      <a:pt x="393" y="102"/>
                      <a:pt x="390" y="104"/>
                    </a:cubicBezTo>
                    <a:cubicBezTo>
                      <a:pt x="389" y="104"/>
                      <a:pt x="388" y="105"/>
                      <a:pt x="387" y="105"/>
                    </a:cubicBezTo>
                    <a:cubicBezTo>
                      <a:pt x="385" y="105"/>
                      <a:pt x="383" y="104"/>
                      <a:pt x="382" y="102"/>
                    </a:cubicBezTo>
                    <a:close/>
                    <a:moveTo>
                      <a:pt x="52" y="83"/>
                    </a:moveTo>
                    <a:cubicBezTo>
                      <a:pt x="49" y="80"/>
                      <a:pt x="49" y="77"/>
                      <a:pt x="51" y="74"/>
                    </a:cubicBezTo>
                    <a:cubicBezTo>
                      <a:pt x="53" y="72"/>
                      <a:pt x="57" y="72"/>
                      <a:pt x="59" y="74"/>
                    </a:cubicBezTo>
                    <a:cubicBezTo>
                      <a:pt x="62" y="76"/>
                      <a:pt x="62" y="79"/>
                      <a:pt x="60" y="82"/>
                    </a:cubicBezTo>
                    <a:cubicBezTo>
                      <a:pt x="59" y="83"/>
                      <a:pt x="57" y="84"/>
                      <a:pt x="55" y="84"/>
                    </a:cubicBezTo>
                    <a:cubicBezTo>
                      <a:pt x="54" y="84"/>
                      <a:pt x="53" y="83"/>
                      <a:pt x="52" y="83"/>
                    </a:cubicBezTo>
                    <a:close/>
                    <a:moveTo>
                      <a:pt x="363" y="77"/>
                    </a:moveTo>
                    <a:cubicBezTo>
                      <a:pt x="363" y="77"/>
                      <a:pt x="363" y="77"/>
                      <a:pt x="363" y="77"/>
                    </a:cubicBezTo>
                    <a:cubicBezTo>
                      <a:pt x="361" y="75"/>
                      <a:pt x="361" y="71"/>
                      <a:pt x="364" y="69"/>
                    </a:cubicBezTo>
                    <a:cubicBezTo>
                      <a:pt x="366" y="67"/>
                      <a:pt x="370" y="67"/>
                      <a:pt x="372" y="70"/>
                    </a:cubicBezTo>
                    <a:cubicBezTo>
                      <a:pt x="374" y="72"/>
                      <a:pt x="374" y="76"/>
                      <a:pt x="371" y="78"/>
                    </a:cubicBezTo>
                    <a:cubicBezTo>
                      <a:pt x="370" y="79"/>
                      <a:pt x="369" y="79"/>
                      <a:pt x="367" y="79"/>
                    </a:cubicBezTo>
                    <a:cubicBezTo>
                      <a:pt x="366" y="79"/>
                      <a:pt x="364" y="79"/>
                      <a:pt x="363" y="77"/>
                    </a:cubicBezTo>
                    <a:close/>
                    <a:moveTo>
                      <a:pt x="74" y="59"/>
                    </a:moveTo>
                    <a:cubicBezTo>
                      <a:pt x="72" y="57"/>
                      <a:pt x="72" y="53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7" y="49"/>
                      <a:pt x="80" y="49"/>
                      <a:pt x="83" y="52"/>
                    </a:cubicBezTo>
                    <a:cubicBezTo>
                      <a:pt x="85" y="54"/>
                      <a:pt x="84" y="58"/>
                      <a:pt x="82" y="60"/>
                    </a:cubicBezTo>
                    <a:cubicBezTo>
                      <a:pt x="81" y="61"/>
                      <a:pt x="79" y="61"/>
                      <a:pt x="78" y="61"/>
                    </a:cubicBezTo>
                    <a:cubicBezTo>
                      <a:pt x="76" y="61"/>
                      <a:pt x="75" y="61"/>
                      <a:pt x="74" y="59"/>
                    </a:cubicBezTo>
                    <a:close/>
                    <a:moveTo>
                      <a:pt x="340" y="56"/>
                    </a:moveTo>
                    <a:cubicBezTo>
                      <a:pt x="338" y="54"/>
                      <a:pt x="338" y="50"/>
                      <a:pt x="340" y="48"/>
                    </a:cubicBezTo>
                    <a:cubicBezTo>
                      <a:pt x="342" y="45"/>
                      <a:pt x="345" y="45"/>
                      <a:pt x="348" y="47"/>
                    </a:cubicBezTo>
                    <a:cubicBezTo>
                      <a:pt x="350" y="49"/>
                      <a:pt x="351" y="53"/>
                      <a:pt x="349" y="55"/>
                    </a:cubicBezTo>
                    <a:cubicBezTo>
                      <a:pt x="348" y="57"/>
                      <a:pt x="346" y="57"/>
                      <a:pt x="344" y="57"/>
                    </a:cubicBezTo>
                    <a:cubicBezTo>
                      <a:pt x="343" y="57"/>
                      <a:pt x="342" y="57"/>
                      <a:pt x="340" y="56"/>
                    </a:cubicBezTo>
                    <a:close/>
                    <a:moveTo>
                      <a:pt x="99" y="40"/>
                    </a:moveTo>
                    <a:cubicBezTo>
                      <a:pt x="97" y="37"/>
                      <a:pt x="98" y="33"/>
                      <a:pt x="101" y="32"/>
                    </a:cubicBezTo>
                    <a:cubicBezTo>
                      <a:pt x="104" y="30"/>
                      <a:pt x="107" y="31"/>
                      <a:pt x="109" y="33"/>
                    </a:cubicBezTo>
                    <a:cubicBezTo>
                      <a:pt x="111" y="36"/>
                      <a:pt x="110" y="40"/>
                      <a:pt x="107" y="42"/>
                    </a:cubicBezTo>
                    <a:cubicBezTo>
                      <a:pt x="106" y="42"/>
                      <a:pt x="105" y="42"/>
                      <a:pt x="104" y="42"/>
                    </a:cubicBezTo>
                    <a:cubicBezTo>
                      <a:pt x="102" y="42"/>
                      <a:pt x="100" y="41"/>
                      <a:pt x="99" y="40"/>
                    </a:cubicBezTo>
                    <a:close/>
                    <a:moveTo>
                      <a:pt x="315" y="38"/>
                    </a:moveTo>
                    <a:cubicBezTo>
                      <a:pt x="312" y="37"/>
                      <a:pt x="311" y="33"/>
                      <a:pt x="313" y="30"/>
                    </a:cubicBezTo>
                    <a:cubicBezTo>
                      <a:pt x="314" y="28"/>
                      <a:pt x="318" y="27"/>
                      <a:pt x="321" y="28"/>
                    </a:cubicBezTo>
                    <a:cubicBezTo>
                      <a:pt x="323" y="30"/>
                      <a:pt x="324" y="33"/>
                      <a:pt x="323" y="36"/>
                    </a:cubicBezTo>
                    <a:cubicBezTo>
                      <a:pt x="322" y="38"/>
                      <a:pt x="320" y="39"/>
                      <a:pt x="318" y="39"/>
                    </a:cubicBezTo>
                    <a:cubicBezTo>
                      <a:pt x="317" y="39"/>
                      <a:pt x="316" y="39"/>
                      <a:pt x="315" y="38"/>
                    </a:cubicBezTo>
                    <a:close/>
                    <a:moveTo>
                      <a:pt x="127" y="24"/>
                    </a:moveTo>
                    <a:cubicBezTo>
                      <a:pt x="126" y="21"/>
                      <a:pt x="127" y="18"/>
                      <a:pt x="130" y="16"/>
                    </a:cubicBezTo>
                    <a:cubicBezTo>
                      <a:pt x="133" y="15"/>
                      <a:pt x="136" y="17"/>
                      <a:pt x="138" y="20"/>
                    </a:cubicBezTo>
                    <a:cubicBezTo>
                      <a:pt x="139" y="23"/>
                      <a:pt x="138" y="26"/>
                      <a:pt x="135" y="27"/>
                    </a:cubicBezTo>
                    <a:cubicBezTo>
                      <a:pt x="134" y="28"/>
                      <a:pt x="133" y="28"/>
                      <a:pt x="132" y="28"/>
                    </a:cubicBezTo>
                    <a:cubicBezTo>
                      <a:pt x="130" y="28"/>
                      <a:pt x="128" y="26"/>
                      <a:pt x="127" y="24"/>
                    </a:cubicBezTo>
                    <a:close/>
                    <a:moveTo>
                      <a:pt x="287" y="25"/>
                    </a:moveTo>
                    <a:cubicBezTo>
                      <a:pt x="284" y="24"/>
                      <a:pt x="282" y="20"/>
                      <a:pt x="283" y="17"/>
                    </a:cubicBezTo>
                    <a:cubicBezTo>
                      <a:pt x="285" y="14"/>
                      <a:pt x="288" y="13"/>
                      <a:pt x="291" y="14"/>
                    </a:cubicBezTo>
                    <a:cubicBezTo>
                      <a:pt x="294" y="15"/>
                      <a:pt x="295" y="19"/>
                      <a:pt x="294" y="22"/>
                    </a:cubicBezTo>
                    <a:cubicBezTo>
                      <a:pt x="293" y="24"/>
                      <a:pt x="291" y="25"/>
                      <a:pt x="289" y="25"/>
                    </a:cubicBezTo>
                    <a:cubicBezTo>
                      <a:pt x="288" y="25"/>
                      <a:pt x="287" y="25"/>
                      <a:pt x="287" y="25"/>
                    </a:cubicBezTo>
                    <a:close/>
                    <a:moveTo>
                      <a:pt x="157" y="13"/>
                    </a:moveTo>
                    <a:cubicBezTo>
                      <a:pt x="156" y="10"/>
                      <a:pt x="158" y="7"/>
                      <a:pt x="161" y="6"/>
                    </a:cubicBezTo>
                    <a:cubicBezTo>
                      <a:pt x="164" y="5"/>
                      <a:pt x="168" y="7"/>
                      <a:pt x="168" y="10"/>
                    </a:cubicBezTo>
                    <a:cubicBezTo>
                      <a:pt x="169" y="13"/>
                      <a:pt x="167" y="17"/>
                      <a:pt x="164" y="17"/>
                    </a:cubicBezTo>
                    <a:cubicBezTo>
                      <a:pt x="164" y="17"/>
                      <a:pt x="163" y="17"/>
                      <a:pt x="163" y="17"/>
                    </a:cubicBezTo>
                    <a:cubicBezTo>
                      <a:pt x="160" y="17"/>
                      <a:pt x="158" y="16"/>
                      <a:pt x="157" y="13"/>
                    </a:cubicBezTo>
                    <a:close/>
                    <a:moveTo>
                      <a:pt x="257" y="16"/>
                    </a:moveTo>
                    <a:cubicBezTo>
                      <a:pt x="254" y="15"/>
                      <a:pt x="252" y="12"/>
                      <a:pt x="252" y="9"/>
                    </a:cubicBezTo>
                    <a:cubicBezTo>
                      <a:pt x="253" y="6"/>
                      <a:pt x="256" y="4"/>
                      <a:pt x="259" y="5"/>
                    </a:cubicBezTo>
                    <a:cubicBezTo>
                      <a:pt x="263" y="5"/>
                      <a:pt x="265" y="8"/>
                      <a:pt x="264" y="11"/>
                    </a:cubicBezTo>
                    <a:cubicBezTo>
                      <a:pt x="263" y="14"/>
                      <a:pt x="261" y="16"/>
                      <a:pt x="258" y="16"/>
                    </a:cubicBezTo>
                    <a:cubicBezTo>
                      <a:pt x="258" y="16"/>
                      <a:pt x="257" y="16"/>
                      <a:pt x="257" y="16"/>
                    </a:cubicBezTo>
                    <a:close/>
                    <a:moveTo>
                      <a:pt x="189" y="7"/>
                    </a:moveTo>
                    <a:cubicBezTo>
                      <a:pt x="188" y="4"/>
                      <a:pt x="191" y="1"/>
                      <a:pt x="194" y="0"/>
                    </a:cubicBezTo>
                    <a:cubicBezTo>
                      <a:pt x="197" y="0"/>
                      <a:pt x="200" y="3"/>
                      <a:pt x="200" y="6"/>
                    </a:cubicBezTo>
                    <a:cubicBezTo>
                      <a:pt x="200" y="9"/>
                      <a:pt x="198" y="12"/>
                      <a:pt x="195" y="12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1" y="12"/>
                      <a:pt x="189" y="10"/>
                      <a:pt x="189" y="7"/>
                    </a:cubicBezTo>
                    <a:close/>
                    <a:moveTo>
                      <a:pt x="226" y="12"/>
                    </a:moveTo>
                    <a:cubicBezTo>
                      <a:pt x="223" y="11"/>
                      <a:pt x="220" y="9"/>
                      <a:pt x="221" y="5"/>
                    </a:cubicBezTo>
                    <a:cubicBezTo>
                      <a:pt x="221" y="2"/>
                      <a:pt x="224" y="0"/>
                      <a:pt x="227" y="0"/>
                    </a:cubicBezTo>
                    <a:cubicBezTo>
                      <a:pt x="230" y="0"/>
                      <a:pt x="232" y="3"/>
                      <a:pt x="232" y="6"/>
                    </a:cubicBezTo>
                    <a:cubicBezTo>
                      <a:pt x="232" y="9"/>
                      <a:pt x="229" y="12"/>
                      <a:pt x="22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24"/>
              <p:cNvSpPr/>
              <p:nvPr/>
            </p:nvSpPr>
            <p:spPr>
              <a:xfrm>
                <a:off x="5913438" y="4510088"/>
                <a:ext cx="625475" cy="625475"/>
              </a:xfrm>
              <a:custGeom>
                <a:rect b="b" l="l" r="r" t="t"/>
                <a:pathLst>
                  <a:path extrusionOk="0" h="371" w="371">
                    <a:moveTo>
                      <a:pt x="186" y="371"/>
                    </a:moveTo>
                    <a:cubicBezTo>
                      <a:pt x="83" y="371"/>
                      <a:pt x="0" y="288"/>
                      <a:pt x="0" y="186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6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"/>
                    </a:moveTo>
                    <a:cubicBezTo>
                      <a:pt x="88" y="8"/>
                      <a:pt x="8" y="88"/>
                      <a:pt x="8" y="186"/>
                    </a:cubicBezTo>
                    <a:cubicBezTo>
                      <a:pt x="8" y="283"/>
                      <a:pt x="88" y="363"/>
                      <a:pt x="186" y="363"/>
                    </a:cubicBezTo>
                    <a:cubicBezTo>
                      <a:pt x="283" y="363"/>
                      <a:pt x="363" y="283"/>
                      <a:pt x="363" y="186"/>
                    </a:cubicBezTo>
                    <a:cubicBezTo>
                      <a:pt x="363" y="88"/>
                      <a:pt x="283" y="8"/>
                      <a:pt x="186" y="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24"/>
              <p:cNvSpPr/>
              <p:nvPr/>
            </p:nvSpPr>
            <p:spPr>
              <a:xfrm>
                <a:off x="5978525" y="4573588"/>
                <a:ext cx="496888" cy="498475"/>
              </a:xfrm>
              <a:custGeom>
                <a:rect b="b" l="l" r="r" t="t"/>
                <a:pathLst>
                  <a:path extrusionOk="0" h="295" w="295">
                    <a:moveTo>
                      <a:pt x="148" y="295"/>
                    </a:moveTo>
                    <a:cubicBezTo>
                      <a:pt x="66" y="295"/>
                      <a:pt x="0" y="229"/>
                      <a:pt x="0" y="148"/>
                    </a:cubicBezTo>
                    <a:cubicBezTo>
                      <a:pt x="0" y="66"/>
                      <a:pt x="66" y="0"/>
                      <a:pt x="148" y="0"/>
                    </a:cubicBezTo>
                    <a:cubicBezTo>
                      <a:pt x="229" y="0"/>
                      <a:pt x="295" y="66"/>
                      <a:pt x="295" y="148"/>
                    </a:cubicBezTo>
                    <a:cubicBezTo>
                      <a:pt x="295" y="229"/>
                      <a:pt x="229" y="295"/>
                      <a:pt x="148" y="295"/>
                    </a:cubicBezTo>
                    <a:close/>
                    <a:moveTo>
                      <a:pt x="148" y="31"/>
                    </a:moveTo>
                    <a:cubicBezTo>
                      <a:pt x="83" y="31"/>
                      <a:pt x="31" y="83"/>
                      <a:pt x="31" y="148"/>
                    </a:cubicBezTo>
                    <a:cubicBezTo>
                      <a:pt x="31" y="212"/>
                      <a:pt x="83" y="264"/>
                      <a:pt x="148" y="264"/>
                    </a:cubicBezTo>
                    <a:cubicBezTo>
                      <a:pt x="212" y="264"/>
                      <a:pt x="264" y="212"/>
                      <a:pt x="264" y="148"/>
                    </a:cubicBezTo>
                    <a:cubicBezTo>
                      <a:pt x="264" y="83"/>
                      <a:pt x="212" y="31"/>
                      <a:pt x="14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4"/>
          <p:cNvGrpSpPr/>
          <p:nvPr/>
        </p:nvGrpSpPr>
        <p:grpSpPr>
          <a:xfrm>
            <a:off x="-172819" y="170821"/>
            <a:ext cx="738953" cy="737378"/>
            <a:chOff x="1120775" y="368300"/>
            <a:chExt cx="744538" cy="742950"/>
          </a:xfrm>
        </p:grpSpPr>
        <p:sp>
          <p:nvSpPr>
            <p:cNvPr id="80" name="Google Shape;80;p4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0" name="Google Shape;140;p4"/>
          <p:cNvGrpSpPr/>
          <p:nvPr/>
        </p:nvGrpSpPr>
        <p:grpSpPr>
          <a:xfrm>
            <a:off x="200264" y="118"/>
            <a:ext cx="8943739" cy="4997799"/>
            <a:chOff x="200264" y="118"/>
            <a:chExt cx="8943739" cy="4997799"/>
          </a:xfrm>
        </p:grpSpPr>
        <p:grpSp>
          <p:nvGrpSpPr>
            <p:cNvPr id="141" name="Google Shape;141;p4"/>
            <p:cNvGrpSpPr/>
            <p:nvPr/>
          </p:nvGrpSpPr>
          <p:grpSpPr>
            <a:xfrm>
              <a:off x="200264" y="118"/>
              <a:ext cx="8943739" cy="4997799"/>
              <a:chOff x="200264" y="118"/>
              <a:chExt cx="8943739" cy="4997799"/>
            </a:xfrm>
          </p:grpSpPr>
          <p:grpSp>
            <p:nvGrpSpPr>
              <p:cNvPr id="142" name="Google Shape;142;p4"/>
              <p:cNvGrpSpPr/>
              <p:nvPr/>
            </p:nvGrpSpPr>
            <p:grpSpPr>
              <a:xfrm flipH="1" rot="10800000">
                <a:off x="7356018" y="118"/>
                <a:ext cx="1787985" cy="1790153"/>
                <a:chOff x="4087813" y="1714500"/>
                <a:chExt cx="1309688" cy="1311275"/>
              </a:xfrm>
            </p:grpSpPr>
            <p:sp>
              <p:nvSpPr>
                <p:cNvPr id="143" name="Google Shape;143;p4"/>
                <p:cNvSpPr/>
                <p:nvPr/>
              </p:nvSpPr>
              <p:spPr>
                <a:xfrm>
                  <a:off x="5318125" y="2239963"/>
                  <a:ext cx="79375" cy="785813"/>
                </a:xfrm>
                <a:custGeom>
                  <a:rect b="b" l="l" r="r" t="t"/>
                  <a:pathLst>
                    <a:path extrusionOk="0" h="495" w="50">
                      <a:moveTo>
                        <a:pt x="50" y="495"/>
                      </a:moveTo>
                      <a:lnTo>
                        <a:pt x="0" y="495"/>
                      </a:lnTo>
                      <a:lnTo>
                        <a:pt x="0" y="50"/>
                      </a:lnTo>
                      <a:lnTo>
                        <a:pt x="50" y="0"/>
                      </a:lnTo>
                      <a:lnTo>
                        <a:pt x="50" y="49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5318125" y="2065338"/>
                  <a:ext cx="79375" cy="166688"/>
                </a:xfrm>
                <a:custGeom>
                  <a:rect b="b" l="l" r="r" t="t"/>
                  <a:pathLst>
                    <a:path extrusionOk="0" h="105" w="50">
                      <a:moveTo>
                        <a:pt x="50" y="55"/>
                      </a:moveTo>
                      <a:lnTo>
                        <a:pt x="0" y="105"/>
                      </a:lnTo>
                      <a:lnTo>
                        <a:pt x="0" y="50"/>
                      </a:lnTo>
                      <a:lnTo>
                        <a:pt x="50" y="0"/>
                      </a:lnTo>
                      <a:lnTo>
                        <a:pt x="50" y="5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5318125" y="1889125"/>
                  <a:ext cx="79375" cy="166688"/>
                </a:xfrm>
                <a:custGeom>
                  <a:rect b="b" l="l" r="r" t="t"/>
                  <a:pathLst>
                    <a:path extrusionOk="0" h="105" w="50">
                      <a:moveTo>
                        <a:pt x="50" y="56"/>
                      </a:moveTo>
                      <a:lnTo>
                        <a:pt x="0" y="105"/>
                      </a:lnTo>
                      <a:lnTo>
                        <a:pt x="0" y="50"/>
                      </a:lnTo>
                      <a:lnTo>
                        <a:pt x="50" y="0"/>
                      </a:lnTo>
                      <a:lnTo>
                        <a:pt x="50" y="56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5318125" y="1714500"/>
                  <a:ext cx="79375" cy="166688"/>
                </a:xfrm>
                <a:custGeom>
                  <a:rect b="b" l="l" r="r" t="t"/>
                  <a:pathLst>
                    <a:path extrusionOk="0" h="105" w="50">
                      <a:moveTo>
                        <a:pt x="0" y="50"/>
                      </a:moveTo>
                      <a:lnTo>
                        <a:pt x="50" y="0"/>
                      </a:lnTo>
                      <a:lnTo>
                        <a:pt x="50" y="55"/>
                      </a:lnTo>
                      <a:lnTo>
                        <a:pt x="0" y="105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4613275" y="2943225"/>
                  <a:ext cx="784225" cy="82550"/>
                </a:xfrm>
                <a:custGeom>
                  <a:rect b="b" l="l" r="r" t="t"/>
                  <a:pathLst>
                    <a:path extrusionOk="0" h="52" w="494">
                      <a:moveTo>
                        <a:pt x="494" y="52"/>
                      </a:moveTo>
                      <a:lnTo>
                        <a:pt x="494" y="0"/>
                      </a:lnTo>
                      <a:lnTo>
                        <a:pt x="51" y="0"/>
                      </a:lnTo>
                      <a:lnTo>
                        <a:pt x="0" y="52"/>
                      </a:lnTo>
                      <a:lnTo>
                        <a:pt x="494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4438650" y="2943225"/>
                  <a:ext cx="168275" cy="82550"/>
                </a:xfrm>
                <a:custGeom>
                  <a:rect b="b" l="l" r="r" t="t"/>
                  <a:pathLst>
                    <a:path extrusionOk="0" h="52" w="106">
                      <a:moveTo>
                        <a:pt x="55" y="52"/>
                      </a:moveTo>
                      <a:lnTo>
                        <a:pt x="106" y="0"/>
                      </a:lnTo>
                      <a:lnTo>
                        <a:pt x="50" y="0"/>
                      </a:lnTo>
                      <a:lnTo>
                        <a:pt x="0" y="52"/>
                      </a:lnTo>
                      <a:lnTo>
                        <a:pt x="55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4262438" y="2943225"/>
                  <a:ext cx="166688" cy="82550"/>
                </a:xfrm>
                <a:custGeom>
                  <a:rect b="b" l="l" r="r" t="t"/>
                  <a:pathLst>
                    <a:path extrusionOk="0" h="52" w="105">
                      <a:moveTo>
                        <a:pt x="56" y="52"/>
                      </a:moveTo>
                      <a:lnTo>
                        <a:pt x="105" y="0"/>
                      </a:lnTo>
                      <a:lnTo>
                        <a:pt x="50" y="0"/>
                      </a:lnTo>
                      <a:lnTo>
                        <a:pt x="0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4087813" y="2943225"/>
                  <a:ext cx="166688" cy="82550"/>
                </a:xfrm>
                <a:custGeom>
                  <a:rect b="b" l="l" r="r" t="t"/>
                  <a:pathLst>
                    <a:path extrusionOk="0" h="52" w="105">
                      <a:moveTo>
                        <a:pt x="50" y="0"/>
                      </a:moveTo>
                      <a:lnTo>
                        <a:pt x="0" y="52"/>
                      </a:lnTo>
                      <a:lnTo>
                        <a:pt x="55" y="52"/>
                      </a:lnTo>
                      <a:lnTo>
                        <a:pt x="105" y="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" name="Google Shape;151;p4"/>
              <p:cNvGrpSpPr/>
              <p:nvPr/>
            </p:nvGrpSpPr>
            <p:grpSpPr>
              <a:xfrm>
                <a:off x="200264" y="4749486"/>
                <a:ext cx="1025928" cy="248431"/>
                <a:chOff x="4287838" y="1025525"/>
                <a:chExt cx="708025" cy="17145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4914900" y="1025525"/>
                  <a:ext cx="80963" cy="171450"/>
                </a:xfrm>
                <a:custGeom>
                  <a:rect b="b" l="l" r="r" t="t"/>
                  <a:pathLst>
                    <a:path extrusionOk="0" h="108" w="51">
                      <a:moveTo>
                        <a:pt x="38" y="0"/>
                      </a:moveTo>
                      <a:lnTo>
                        <a:pt x="51" y="10"/>
                      </a:lnTo>
                      <a:lnTo>
                        <a:pt x="21" y="54"/>
                      </a:lnTo>
                      <a:lnTo>
                        <a:pt x="51" y="99"/>
                      </a:lnTo>
                      <a:lnTo>
                        <a:pt x="38" y="108"/>
                      </a:lnTo>
                      <a:lnTo>
                        <a:pt x="0" y="54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4846638" y="1025525"/>
                  <a:ext cx="80963" cy="171450"/>
                </a:xfrm>
                <a:custGeom>
                  <a:rect b="b" l="l" r="r" t="t"/>
                  <a:pathLst>
                    <a:path extrusionOk="0" h="108" w="51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4776788" y="1025525"/>
                  <a:ext cx="79375" cy="171450"/>
                </a:xfrm>
                <a:custGeom>
                  <a:rect b="b" l="l" r="r" t="t"/>
                  <a:pathLst>
                    <a:path extrusionOk="0" h="108" w="50">
                      <a:moveTo>
                        <a:pt x="37" y="0"/>
                      </a:moveTo>
                      <a:lnTo>
                        <a:pt x="50" y="10"/>
                      </a:lnTo>
                      <a:lnTo>
                        <a:pt x="19" y="54"/>
                      </a:lnTo>
                      <a:lnTo>
                        <a:pt x="50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4706938" y="1025525"/>
                  <a:ext cx="80963" cy="171450"/>
                </a:xfrm>
                <a:custGeom>
                  <a:rect b="b" l="l" r="r" t="t"/>
                  <a:pathLst>
                    <a:path extrusionOk="0" h="108" w="51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4637088" y="1025525"/>
                  <a:ext cx="79375" cy="171450"/>
                </a:xfrm>
                <a:custGeom>
                  <a:rect b="b" l="l" r="r" t="t"/>
                  <a:pathLst>
                    <a:path extrusionOk="0" h="108" w="50">
                      <a:moveTo>
                        <a:pt x="37" y="0"/>
                      </a:moveTo>
                      <a:lnTo>
                        <a:pt x="50" y="10"/>
                      </a:lnTo>
                      <a:lnTo>
                        <a:pt x="19" y="54"/>
                      </a:lnTo>
                      <a:lnTo>
                        <a:pt x="50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4568825" y="1025525"/>
                  <a:ext cx="77788" cy="171450"/>
                </a:xfrm>
                <a:custGeom>
                  <a:rect b="b" l="l" r="r" t="t"/>
                  <a:pathLst>
                    <a:path extrusionOk="0" h="108" w="49">
                      <a:moveTo>
                        <a:pt x="37" y="0"/>
                      </a:moveTo>
                      <a:lnTo>
                        <a:pt x="49" y="10"/>
                      </a:lnTo>
                      <a:lnTo>
                        <a:pt x="19" y="54"/>
                      </a:lnTo>
                      <a:lnTo>
                        <a:pt x="49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4497388" y="1025525"/>
                  <a:ext cx="80963" cy="171450"/>
                </a:xfrm>
                <a:custGeom>
                  <a:rect b="b" l="l" r="r" t="t"/>
                  <a:pathLst>
                    <a:path extrusionOk="0" h="108" w="51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4427538" y="1025525"/>
                  <a:ext cx="79375" cy="171450"/>
                </a:xfrm>
                <a:custGeom>
                  <a:rect b="b" l="l" r="r" t="t"/>
                  <a:pathLst>
                    <a:path extrusionOk="0" h="108" w="50">
                      <a:moveTo>
                        <a:pt x="38" y="0"/>
                      </a:moveTo>
                      <a:lnTo>
                        <a:pt x="50" y="10"/>
                      </a:lnTo>
                      <a:lnTo>
                        <a:pt x="20" y="54"/>
                      </a:lnTo>
                      <a:lnTo>
                        <a:pt x="50" y="99"/>
                      </a:lnTo>
                      <a:lnTo>
                        <a:pt x="38" y="108"/>
                      </a:lnTo>
                      <a:lnTo>
                        <a:pt x="0" y="54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4359275" y="1025525"/>
                  <a:ext cx="79375" cy="171450"/>
                </a:xfrm>
                <a:custGeom>
                  <a:rect b="b" l="l" r="r" t="t"/>
                  <a:pathLst>
                    <a:path extrusionOk="0" h="108" w="50">
                      <a:moveTo>
                        <a:pt x="37" y="0"/>
                      </a:moveTo>
                      <a:lnTo>
                        <a:pt x="50" y="10"/>
                      </a:lnTo>
                      <a:lnTo>
                        <a:pt x="19" y="54"/>
                      </a:lnTo>
                      <a:lnTo>
                        <a:pt x="50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4287838" y="1025525"/>
                  <a:ext cx="80963" cy="171450"/>
                </a:xfrm>
                <a:custGeom>
                  <a:rect b="b" l="l" r="r" t="t"/>
                  <a:pathLst>
                    <a:path extrusionOk="0" h="108" w="51">
                      <a:moveTo>
                        <a:pt x="37" y="0"/>
                      </a:moveTo>
                      <a:lnTo>
                        <a:pt x="51" y="10"/>
                      </a:lnTo>
                      <a:lnTo>
                        <a:pt x="20" y="54"/>
                      </a:lnTo>
                      <a:lnTo>
                        <a:pt x="51" y="99"/>
                      </a:lnTo>
                      <a:lnTo>
                        <a:pt x="37" y="108"/>
                      </a:lnTo>
                      <a:lnTo>
                        <a:pt x="0" y="54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162" name="Google Shape;162;p4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/>
          <p:nvPr>
            <p:ph idx="2" type="pic"/>
          </p:nvPr>
        </p:nvSpPr>
        <p:spPr>
          <a:xfrm>
            <a:off x="4829575" y="539550"/>
            <a:ext cx="36012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5"/>
          <p:cNvSpPr txBox="1"/>
          <p:nvPr>
            <p:ph idx="1" type="subTitle"/>
          </p:nvPr>
        </p:nvSpPr>
        <p:spPr>
          <a:xfrm>
            <a:off x="719994" y="3450799"/>
            <a:ext cx="3246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5"/>
          <p:cNvSpPr txBox="1"/>
          <p:nvPr>
            <p:ph idx="3" type="subTitle"/>
          </p:nvPr>
        </p:nvSpPr>
        <p:spPr>
          <a:xfrm>
            <a:off x="720000" y="1696374"/>
            <a:ext cx="3246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5"/>
          <p:cNvSpPr txBox="1"/>
          <p:nvPr>
            <p:ph idx="4" type="subTitle"/>
          </p:nvPr>
        </p:nvSpPr>
        <p:spPr>
          <a:xfrm>
            <a:off x="720005" y="1322625"/>
            <a:ext cx="3246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5"/>
          <p:cNvSpPr txBox="1"/>
          <p:nvPr>
            <p:ph idx="5" type="subTitle"/>
          </p:nvPr>
        </p:nvSpPr>
        <p:spPr>
          <a:xfrm>
            <a:off x="719994" y="3077050"/>
            <a:ext cx="3246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0" name="Google Shape;170;p5"/>
          <p:cNvGrpSpPr/>
          <p:nvPr/>
        </p:nvGrpSpPr>
        <p:grpSpPr>
          <a:xfrm>
            <a:off x="200264" y="118"/>
            <a:ext cx="8943739" cy="4997799"/>
            <a:chOff x="200264" y="118"/>
            <a:chExt cx="8943739" cy="4997799"/>
          </a:xfrm>
        </p:grpSpPr>
        <p:grpSp>
          <p:nvGrpSpPr>
            <p:cNvPr id="171" name="Google Shape;171;p5"/>
            <p:cNvGrpSpPr/>
            <p:nvPr/>
          </p:nvGrpSpPr>
          <p:grpSpPr>
            <a:xfrm flipH="1" rot="10800000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172" name="Google Shape;172;p5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5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181" name="Google Shape;181;p5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" name="Google Shape;191;p5"/>
          <p:cNvGrpSpPr/>
          <p:nvPr/>
        </p:nvGrpSpPr>
        <p:grpSpPr>
          <a:xfrm>
            <a:off x="-172819" y="170821"/>
            <a:ext cx="738953" cy="737378"/>
            <a:chOff x="1120775" y="368300"/>
            <a:chExt cx="744538" cy="742950"/>
          </a:xfrm>
        </p:grpSpPr>
        <p:sp>
          <p:nvSpPr>
            <p:cNvPr id="192" name="Google Shape;192;p5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6"/>
          <p:cNvGrpSpPr/>
          <p:nvPr/>
        </p:nvGrpSpPr>
        <p:grpSpPr>
          <a:xfrm>
            <a:off x="200264" y="118"/>
            <a:ext cx="8943739" cy="4873582"/>
            <a:chOff x="200264" y="118"/>
            <a:chExt cx="8943739" cy="4873582"/>
          </a:xfrm>
        </p:grpSpPr>
        <p:cxnSp>
          <p:nvCxnSpPr>
            <p:cNvPr id="252" name="Google Shape;252;p6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3" name="Google Shape;253;p6"/>
            <p:cNvGrpSpPr/>
            <p:nvPr/>
          </p:nvGrpSpPr>
          <p:grpSpPr>
            <a:xfrm flipH="1" rot="10800000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6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263" name="Google Shape;263;p6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3" name="Google Shape;273;p6"/>
          <p:cNvGrpSpPr/>
          <p:nvPr/>
        </p:nvGrpSpPr>
        <p:grpSpPr>
          <a:xfrm>
            <a:off x="-454818" y="4161475"/>
            <a:ext cx="884887" cy="884887"/>
            <a:chOff x="9247188" y="5834063"/>
            <a:chExt cx="1023938" cy="1023938"/>
          </a:xfrm>
        </p:grpSpPr>
        <p:sp>
          <p:nvSpPr>
            <p:cNvPr id="274" name="Google Shape;274;p6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7"/>
          <p:cNvGrpSpPr/>
          <p:nvPr/>
        </p:nvGrpSpPr>
        <p:grpSpPr>
          <a:xfrm>
            <a:off x="8430775" y="-184363"/>
            <a:ext cx="1449389" cy="1447800"/>
            <a:chOff x="5502275" y="4098925"/>
            <a:chExt cx="1449389" cy="1447800"/>
          </a:xfrm>
        </p:grpSpPr>
        <p:sp>
          <p:nvSpPr>
            <p:cNvPr id="283" name="Google Shape;283;p7"/>
            <p:cNvSpPr/>
            <p:nvPr/>
          </p:nvSpPr>
          <p:spPr>
            <a:xfrm>
              <a:off x="5502275" y="4098925"/>
              <a:ext cx="1449389" cy="1447800"/>
            </a:xfrm>
            <a:custGeom>
              <a:rect b="b" l="l" r="r" t="t"/>
              <a:pathLst>
                <a:path extrusionOk="0" h="858" w="859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5548313" y="4143375"/>
              <a:ext cx="1357313" cy="1358900"/>
            </a:xfrm>
            <a:custGeom>
              <a:rect b="b" l="l" r="r" t="t"/>
              <a:pathLst>
                <a:path extrusionOk="0" h="805" w="805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595938" y="4192588"/>
              <a:ext cx="1262063" cy="1262063"/>
            </a:xfrm>
            <a:custGeom>
              <a:rect b="b" l="l" r="r" t="t"/>
              <a:pathLst>
                <a:path extrusionOk="0" h="748" w="749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5734050" y="4329113"/>
              <a:ext cx="985838" cy="987424"/>
            </a:xfrm>
            <a:custGeom>
              <a:rect b="b" l="l" r="r" t="t"/>
              <a:pathLst>
                <a:path extrusionOk="0" h="585" w="585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5738813" y="4333875"/>
              <a:ext cx="974725" cy="976313"/>
            </a:xfrm>
            <a:custGeom>
              <a:rect b="b" l="l" r="r" t="t"/>
              <a:pathLst>
                <a:path extrusionOk="0" h="579" w="578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5867400" y="4462463"/>
              <a:ext cx="720725" cy="722312"/>
            </a:xfrm>
            <a:custGeom>
              <a:rect b="b" l="l" r="r" t="t"/>
              <a:pathLst>
                <a:path extrusionOk="0" h="428" w="428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5913438" y="4510088"/>
              <a:ext cx="625475" cy="625475"/>
            </a:xfrm>
            <a:custGeom>
              <a:rect b="b" l="l" r="r" t="t"/>
              <a:pathLst>
                <a:path extrusionOk="0" h="371" w="371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5978525" y="4573588"/>
              <a:ext cx="496888" cy="498475"/>
            </a:xfrm>
            <a:custGeom>
              <a:rect b="b" l="l" r="r" t="t"/>
              <a:pathLst>
                <a:path extrusionOk="0" h="295" w="295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715175" y="3353343"/>
            <a:ext cx="8428828" cy="1790153"/>
            <a:chOff x="715175" y="3353343"/>
            <a:chExt cx="8428828" cy="1790153"/>
          </a:xfrm>
        </p:grpSpPr>
        <p:grpSp>
          <p:nvGrpSpPr>
            <p:cNvPr id="292" name="Google Shape;292;p7"/>
            <p:cNvGrpSpPr/>
            <p:nvPr/>
          </p:nvGrpSpPr>
          <p:grpSpPr>
            <a:xfrm>
              <a:off x="7356018" y="3353343"/>
              <a:ext cx="1787985" cy="1790153"/>
              <a:chOff x="4087813" y="1714500"/>
              <a:chExt cx="1309688" cy="1311275"/>
            </a:xfrm>
          </p:grpSpPr>
          <p:sp>
            <p:nvSpPr>
              <p:cNvPr id="293" name="Google Shape;293;p7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01" name="Google Shape;301;p7"/>
            <p:cNvCxnSpPr/>
            <p:nvPr/>
          </p:nvCxnSpPr>
          <p:spPr>
            <a:xfrm>
              <a:off x="7151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2" name="Google Shape;302;p7"/>
          <p:cNvSpPr txBox="1"/>
          <p:nvPr>
            <p:ph type="title"/>
          </p:nvPr>
        </p:nvSpPr>
        <p:spPr>
          <a:xfrm>
            <a:off x="4135975" y="878850"/>
            <a:ext cx="37035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" name="Google Shape;303;p7"/>
          <p:cNvSpPr txBox="1"/>
          <p:nvPr>
            <p:ph idx="1" type="subTitle"/>
          </p:nvPr>
        </p:nvSpPr>
        <p:spPr>
          <a:xfrm>
            <a:off x="4135975" y="19663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04" name="Google Shape;304;p7"/>
          <p:cNvSpPr/>
          <p:nvPr>
            <p:ph idx="2" type="pic"/>
          </p:nvPr>
        </p:nvSpPr>
        <p:spPr>
          <a:xfrm>
            <a:off x="713225" y="539500"/>
            <a:ext cx="2787000" cy="40644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7" name="Google Shape;307;p8"/>
          <p:cNvGrpSpPr/>
          <p:nvPr/>
        </p:nvGrpSpPr>
        <p:grpSpPr>
          <a:xfrm flipH="1">
            <a:off x="6" y="118"/>
            <a:ext cx="8943739" cy="4997799"/>
            <a:chOff x="200264" y="118"/>
            <a:chExt cx="8943739" cy="4997799"/>
          </a:xfrm>
        </p:grpSpPr>
        <p:grpSp>
          <p:nvGrpSpPr>
            <p:cNvPr id="308" name="Google Shape;308;p8"/>
            <p:cNvGrpSpPr/>
            <p:nvPr/>
          </p:nvGrpSpPr>
          <p:grpSpPr>
            <a:xfrm flipH="1" rot="10800000">
              <a:off x="7356018" y="118"/>
              <a:ext cx="1787985" cy="1790153"/>
              <a:chOff x="4087813" y="1714500"/>
              <a:chExt cx="1309688" cy="1311275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5318125" y="2239963"/>
                <a:ext cx="79375" cy="785813"/>
              </a:xfrm>
              <a:custGeom>
                <a:rect b="b" l="l" r="r" t="t"/>
                <a:pathLst>
                  <a:path extrusionOk="0" h="495" w="50">
                    <a:moveTo>
                      <a:pt x="50" y="495"/>
                    </a:moveTo>
                    <a:lnTo>
                      <a:pt x="0" y="49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4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5318125" y="2065338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5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5318125" y="1889125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50" y="56"/>
                    </a:moveTo>
                    <a:lnTo>
                      <a:pt x="0" y="105"/>
                    </a:lnTo>
                    <a:lnTo>
                      <a:pt x="0" y="50"/>
                    </a:lnTo>
                    <a:lnTo>
                      <a:pt x="50" y="0"/>
                    </a:lnTo>
                    <a:lnTo>
                      <a:pt x="50" y="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5318125" y="1714500"/>
                <a:ext cx="79375" cy="166688"/>
              </a:xfrm>
              <a:custGeom>
                <a:rect b="b" l="l" r="r" t="t"/>
                <a:pathLst>
                  <a:path extrusionOk="0" h="105" w="50">
                    <a:moveTo>
                      <a:pt x="0" y="50"/>
                    </a:moveTo>
                    <a:lnTo>
                      <a:pt x="50" y="0"/>
                    </a:lnTo>
                    <a:lnTo>
                      <a:pt x="50" y="55"/>
                    </a:lnTo>
                    <a:lnTo>
                      <a:pt x="0" y="10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4613275" y="2943225"/>
                <a:ext cx="784225" cy="82550"/>
              </a:xfrm>
              <a:custGeom>
                <a:rect b="b" l="l" r="r" t="t"/>
                <a:pathLst>
                  <a:path extrusionOk="0" h="52" w="494">
                    <a:moveTo>
                      <a:pt x="494" y="52"/>
                    </a:moveTo>
                    <a:lnTo>
                      <a:pt x="494" y="0"/>
                    </a:lnTo>
                    <a:lnTo>
                      <a:pt x="51" y="0"/>
                    </a:lnTo>
                    <a:lnTo>
                      <a:pt x="0" y="52"/>
                    </a:lnTo>
                    <a:lnTo>
                      <a:pt x="494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4438650" y="2943225"/>
                <a:ext cx="168275" cy="82550"/>
              </a:xfrm>
              <a:custGeom>
                <a:rect b="b" l="l" r="r" t="t"/>
                <a:pathLst>
                  <a:path extrusionOk="0" h="52" w="106">
                    <a:moveTo>
                      <a:pt x="55" y="52"/>
                    </a:moveTo>
                    <a:lnTo>
                      <a:pt x="106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5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4262438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6" y="52"/>
                    </a:moveTo>
                    <a:lnTo>
                      <a:pt x="105" y="0"/>
                    </a:lnTo>
                    <a:lnTo>
                      <a:pt x="50" y="0"/>
                    </a:lnTo>
                    <a:lnTo>
                      <a:pt x="0" y="52"/>
                    </a:lnTo>
                    <a:lnTo>
                      <a:pt x="56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4087813" y="2943225"/>
                <a:ext cx="166688" cy="82550"/>
              </a:xfrm>
              <a:custGeom>
                <a:rect b="b" l="l" r="r" t="t"/>
                <a:pathLst>
                  <a:path extrusionOk="0" h="52" w="105">
                    <a:moveTo>
                      <a:pt x="50" y="0"/>
                    </a:moveTo>
                    <a:lnTo>
                      <a:pt x="0" y="52"/>
                    </a:lnTo>
                    <a:lnTo>
                      <a:pt x="55" y="52"/>
                    </a:lnTo>
                    <a:lnTo>
                      <a:pt x="105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8"/>
            <p:cNvGrpSpPr/>
            <p:nvPr/>
          </p:nvGrpSpPr>
          <p:grpSpPr>
            <a:xfrm>
              <a:off x="200264" y="4749486"/>
              <a:ext cx="1025928" cy="248431"/>
              <a:chOff x="4287838" y="1025525"/>
              <a:chExt cx="708025" cy="171450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8" name="Google Shape;328;p8"/>
          <p:cNvGrpSpPr/>
          <p:nvPr/>
        </p:nvGrpSpPr>
        <p:grpSpPr>
          <a:xfrm flipH="1">
            <a:off x="8577875" y="170821"/>
            <a:ext cx="738953" cy="737378"/>
            <a:chOff x="1120775" y="368300"/>
            <a:chExt cx="744538" cy="742950"/>
          </a:xfrm>
        </p:grpSpPr>
        <p:sp>
          <p:nvSpPr>
            <p:cNvPr id="329" name="Google Shape;329;p8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9" name="Google Shape;389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90" name="Google Shape;390;p9"/>
          <p:cNvGrpSpPr/>
          <p:nvPr/>
        </p:nvGrpSpPr>
        <p:grpSpPr>
          <a:xfrm flipH="1">
            <a:off x="-11473" y="-184400"/>
            <a:ext cx="1449389" cy="1447800"/>
            <a:chOff x="5502275" y="4098925"/>
            <a:chExt cx="1449389" cy="1447800"/>
          </a:xfrm>
        </p:grpSpPr>
        <p:sp>
          <p:nvSpPr>
            <p:cNvPr id="391" name="Google Shape;391;p9"/>
            <p:cNvSpPr/>
            <p:nvPr/>
          </p:nvSpPr>
          <p:spPr>
            <a:xfrm>
              <a:off x="5502275" y="4098925"/>
              <a:ext cx="1449389" cy="1447800"/>
            </a:xfrm>
            <a:custGeom>
              <a:rect b="b" l="l" r="r" t="t"/>
              <a:pathLst>
                <a:path extrusionOk="0" h="858" w="859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5548313" y="4143375"/>
              <a:ext cx="1357313" cy="1358900"/>
            </a:xfrm>
            <a:custGeom>
              <a:rect b="b" l="l" r="r" t="t"/>
              <a:pathLst>
                <a:path extrusionOk="0" h="805" w="805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5595938" y="4192588"/>
              <a:ext cx="1262063" cy="1262063"/>
            </a:xfrm>
            <a:custGeom>
              <a:rect b="b" l="l" r="r" t="t"/>
              <a:pathLst>
                <a:path extrusionOk="0" h="748" w="749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5734050" y="4329113"/>
              <a:ext cx="985838" cy="987424"/>
            </a:xfrm>
            <a:custGeom>
              <a:rect b="b" l="l" r="r" t="t"/>
              <a:pathLst>
                <a:path extrusionOk="0" h="585" w="585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738813" y="4333875"/>
              <a:ext cx="974725" cy="976313"/>
            </a:xfrm>
            <a:custGeom>
              <a:rect b="b" l="l" r="r" t="t"/>
              <a:pathLst>
                <a:path extrusionOk="0" h="579" w="578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5867400" y="4462463"/>
              <a:ext cx="720725" cy="722312"/>
            </a:xfrm>
            <a:custGeom>
              <a:rect b="b" l="l" r="r" t="t"/>
              <a:pathLst>
                <a:path extrusionOk="0" h="428" w="428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5913438" y="4510088"/>
              <a:ext cx="625475" cy="625475"/>
            </a:xfrm>
            <a:custGeom>
              <a:rect b="b" l="l" r="r" t="t"/>
              <a:pathLst>
                <a:path extrusionOk="0" h="371" w="371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978525" y="4573588"/>
              <a:ext cx="496888" cy="498475"/>
            </a:xfrm>
            <a:custGeom>
              <a:rect b="b" l="l" r="r" t="t"/>
              <a:pathLst>
                <a:path extrusionOk="0" h="295" w="295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9"/>
          <p:cNvGrpSpPr/>
          <p:nvPr/>
        </p:nvGrpSpPr>
        <p:grpSpPr>
          <a:xfrm flipH="1">
            <a:off x="713228" y="145611"/>
            <a:ext cx="8230511" cy="4728089"/>
            <a:chOff x="200264" y="145611"/>
            <a:chExt cx="8230511" cy="4728089"/>
          </a:xfrm>
        </p:grpSpPr>
        <p:grpSp>
          <p:nvGrpSpPr>
            <p:cNvPr id="400" name="Google Shape;400;p9"/>
            <p:cNvGrpSpPr/>
            <p:nvPr/>
          </p:nvGrpSpPr>
          <p:grpSpPr>
            <a:xfrm>
              <a:off x="200264" y="145611"/>
              <a:ext cx="1025928" cy="248431"/>
              <a:chOff x="4287838" y="1025525"/>
              <a:chExt cx="708025" cy="171450"/>
            </a:xfrm>
          </p:grpSpPr>
          <p:sp>
            <p:nvSpPr>
              <p:cNvPr id="401" name="Google Shape;401;p9"/>
              <p:cNvSpPr/>
              <p:nvPr/>
            </p:nvSpPr>
            <p:spPr>
              <a:xfrm>
                <a:off x="4914900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8" y="0"/>
                    </a:moveTo>
                    <a:lnTo>
                      <a:pt x="51" y="10"/>
                    </a:lnTo>
                    <a:lnTo>
                      <a:pt x="21" y="54"/>
                    </a:lnTo>
                    <a:lnTo>
                      <a:pt x="51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48466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47767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47069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463708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4568825" y="1025525"/>
                <a:ext cx="77788" cy="171450"/>
              </a:xfrm>
              <a:custGeom>
                <a:rect b="b" l="l" r="r" t="t"/>
                <a:pathLst>
                  <a:path extrusionOk="0" h="108" w="49">
                    <a:moveTo>
                      <a:pt x="37" y="0"/>
                    </a:moveTo>
                    <a:lnTo>
                      <a:pt x="49" y="10"/>
                    </a:lnTo>
                    <a:lnTo>
                      <a:pt x="19" y="54"/>
                    </a:lnTo>
                    <a:lnTo>
                      <a:pt x="49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449738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4427538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8" y="0"/>
                    </a:moveTo>
                    <a:lnTo>
                      <a:pt x="50" y="10"/>
                    </a:lnTo>
                    <a:lnTo>
                      <a:pt x="20" y="54"/>
                    </a:lnTo>
                    <a:lnTo>
                      <a:pt x="50" y="99"/>
                    </a:lnTo>
                    <a:lnTo>
                      <a:pt x="38" y="108"/>
                    </a:lnTo>
                    <a:lnTo>
                      <a:pt x="0" y="54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4359275" y="1025525"/>
                <a:ext cx="79375" cy="171450"/>
              </a:xfrm>
              <a:custGeom>
                <a:rect b="b" l="l" r="r" t="t"/>
                <a:pathLst>
                  <a:path extrusionOk="0" h="108" w="50">
                    <a:moveTo>
                      <a:pt x="37" y="0"/>
                    </a:moveTo>
                    <a:lnTo>
                      <a:pt x="50" y="10"/>
                    </a:lnTo>
                    <a:lnTo>
                      <a:pt x="19" y="54"/>
                    </a:lnTo>
                    <a:lnTo>
                      <a:pt x="50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4287838" y="1025525"/>
                <a:ext cx="80963" cy="171450"/>
              </a:xfrm>
              <a:custGeom>
                <a:rect b="b" l="l" r="r" t="t"/>
                <a:pathLst>
                  <a:path extrusionOk="0" h="108" w="51">
                    <a:moveTo>
                      <a:pt x="37" y="0"/>
                    </a:moveTo>
                    <a:lnTo>
                      <a:pt x="51" y="10"/>
                    </a:lnTo>
                    <a:lnTo>
                      <a:pt x="20" y="54"/>
                    </a:lnTo>
                    <a:lnTo>
                      <a:pt x="51" y="99"/>
                    </a:lnTo>
                    <a:lnTo>
                      <a:pt x="37" y="108"/>
                    </a:lnTo>
                    <a:lnTo>
                      <a:pt x="0" y="54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11" name="Google Shape;411;p9"/>
            <p:cNvCxnSpPr/>
            <p:nvPr/>
          </p:nvCxnSpPr>
          <p:spPr>
            <a:xfrm>
              <a:off x="5647675" y="4873700"/>
              <a:ext cx="27831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mpact"/>
              <a:buNone/>
              <a:defRPr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2.jp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4Mo_JJVfR2XnU6m-l4GaJJyL-nPLXyq_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5"/>
          <p:cNvSpPr txBox="1"/>
          <p:nvPr>
            <p:ph type="ctrTitle"/>
          </p:nvPr>
        </p:nvSpPr>
        <p:spPr>
          <a:xfrm>
            <a:off x="606875" y="539500"/>
            <a:ext cx="4209600" cy="3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Engine Efficiency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Bypassing Finite Element Analysis</a:t>
            </a:r>
            <a:endParaRPr/>
          </a:p>
        </p:txBody>
      </p:sp>
      <p:grpSp>
        <p:nvGrpSpPr>
          <p:cNvPr id="1120" name="Google Shape;1120;p25"/>
          <p:cNvGrpSpPr/>
          <p:nvPr/>
        </p:nvGrpSpPr>
        <p:grpSpPr>
          <a:xfrm>
            <a:off x="4572002" y="192911"/>
            <a:ext cx="1025928" cy="248431"/>
            <a:chOff x="4287838" y="1025525"/>
            <a:chExt cx="708025" cy="171450"/>
          </a:xfrm>
        </p:grpSpPr>
        <p:sp>
          <p:nvSpPr>
            <p:cNvPr id="1121" name="Google Shape;1121;p25"/>
            <p:cNvSpPr/>
            <p:nvPr/>
          </p:nvSpPr>
          <p:spPr>
            <a:xfrm>
              <a:off x="4914900" y="1025525"/>
              <a:ext cx="80963" cy="171450"/>
            </a:xfrm>
            <a:custGeom>
              <a:rect b="b" l="l" r="r" t="t"/>
              <a:pathLst>
                <a:path extrusionOk="0" h="108" w="51">
                  <a:moveTo>
                    <a:pt x="38" y="0"/>
                  </a:moveTo>
                  <a:lnTo>
                    <a:pt x="51" y="10"/>
                  </a:lnTo>
                  <a:lnTo>
                    <a:pt x="21" y="54"/>
                  </a:lnTo>
                  <a:lnTo>
                    <a:pt x="51" y="99"/>
                  </a:lnTo>
                  <a:lnTo>
                    <a:pt x="38" y="108"/>
                  </a:lnTo>
                  <a:lnTo>
                    <a:pt x="0" y="5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4846638" y="1025525"/>
              <a:ext cx="80963" cy="171450"/>
            </a:xfrm>
            <a:custGeom>
              <a:rect b="b" l="l" r="r" t="t"/>
              <a:pathLst>
                <a:path extrusionOk="0" h="108" w="51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4776788" y="1025525"/>
              <a:ext cx="79375" cy="171450"/>
            </a:xfrm>
            <a:custGeom>
              <a:rect b="b" l="l" r="r" t="t"/>
              <a:pathLst>
                <a:path extrusionOk="0" h="108" w="5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4706938" y="1025525"/>
              <a:ext cx="80963" cy="171450"/>
            </a:xfrm>
            <a:custGeom>
              <a:rect b="b" l="l" r="r" t="t"/>
              <a:pathLst>
                <a:path extrusionOk="0" h="108" w="51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4637088" y="1025525"/>
              <a:ext cx="79375" cy="171450"/>
            </a:xfrm>
            <a:custGeom>
              <a:rect b="b" l="l" r="r" t="t"/>
              <a:pathLst>
                <a:path extrusionOk="0" h="108" w="5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4568825" y="1025525"/>
              <a:ext cx="77788" cy="171450"/>
            </a:xfrm>
            <a:custGeom>
              <a:rect b="b" l="l" r="r" t="t"/>
              <a:pathLst>
                <a:path extrusionOk="0" h="108" w="49">
                  <a:moveTo>
                    <a:pt x="37" y="0"/>
                  </a:moveTo>
                  <a:lnTo>
                    <a:pt x="49" y="10"/>
                  </a:lnTo>
                  <a:lnTo>
                    <a:pt x="19" y="54"/>
                  </a:lnTo>
                  <a:lnTo>
                    <a:pt x="49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4497388" y="1025525"/>
              <a:ext cx="80963" cy="171450"/>
            </a:xfrm>
            <a:custGeom>
              <a:rect b="b" l="l" r="r" t="t"/>
              <a:pathLst>
                <a:path extrusionOk="0" h="108" w="51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4427538" y="1025525"/>
              <a:ext cx="79375" cy="171450"/>
            </a:xfrm>
            <a:custGeom>
              <a:rect b="b" l="l" r="r" t="t"/>
              <a:pathLst>
                <a:path extrusionOk="0" h="108" w="50">
                  <a:moveTo>
                    <a:pt x="38" y="0"/>
                  </a:moveTo>
                  <a:lnTo>
                    <a:pt x="50" y="10"/>
                  </a:lnTo>
                  <a:lnTo>
                    <a:pt x="20" y="54"/>
                  </a:lnTo>
                  <a:lnTo>
                    <a:pt x="50" y="99"/>
                  </a:lnTo>
                  <a:lnTo>
                    <a:pt x="38" y="108"/>
                  </a:lnTo>
                  <a:lnTo>
                    <a:pt x="0" y="5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4359275" y="1025525"/>
              <a:ext cx="79375" cy="171450"/>
            </a:xfrm>
            <a:custGeom>
              <a:rect b="b" l="l" r="r" t="t"/>
              <a:pathLst>
                <a:path extrusionOk="0" h="108" w="50">
                  <a:moveTo>
                    <a:pt x="37" y="0"/>
                  </a:moveTo>
                  <a:lnTo>
                    <a:pt x="50" y="10"/>
                  </a:lnTo>
                  <a:lnTo>
                    <a:pt x="19" y="54"/>
                  </a:lnTo>
                  <a:lnTo>
                    <a:pt x="50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4287838" y="1025525"/>
              <a:ext cx="80963" cy="171450"/>
            </a:xfrm>
            <a:custGeom>
              <a:rect b="b" l="l" r="r" t="t"/>
              <a:pathLst>
                <a:path extrusionOk="0" h="108" w="51">
                  <a:moveTo>
                    <a:pt x="37" y="0"/>
                  </a:moveTo>
                  <a:lnTo>
                    <a:pt x="51" y="10"/>
                  </a:lnTo>
                  <a:lnTo>
                    <a:pt x="20" y="54"/>
                  </a:lnTo>
                  <a:lnTo>
                    <a:pt x="51" y="99"/>
                  </a:lnTo>
                  <a:lnTo>
                    <a:pt x="37" y="108"/>
                  </a:lnTo>
                  <a:lnTo>
                    <a:pt x="0" y="5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25"/>
          <p:cNvGrpSpPr/>
          <p:nvPr/>
        </p:nvGrpSpPr>
        <p:grpSpPr>
          <a:xfrm>
            <a:off x="7706075" y="3880100"/>
            <a:ext cx="1449389" cy="1447800"/>
            <a:chOff x="5502275" y="4098925"/>
            <a:chExt cx="1449389" cy="1447800"/>
          </a:xfrm>
        </p:grpSpPr>
        <p:sp>
          <p:nvSpPr>
            <p:cNvPr id="1132" name="Google Shape;1132;p25"/>
            <p:cNvSpPr/>
            <p:nvPr/>
          </p:nvSpPr>
          <p:spPr>
            <a:xfrm>
              <a:off x="5502275" y="4098925"/>
              <a:ext cx="1449389" cy="1447800"/>
            </a:xfrm>
            <a:custGeom>
              <a:rect b="b" l="l" r="r" t="t"/>
              <a:pathLst>
                <a:path extrusionOk="0" h="858" w="859">
                  <a:moveTo>
                    <a:pt x="430" y="858"/>
                  </a:moveTo>
                  <a:cubicBezTo>
                    <a:pt x="193" y="858"/>
                    <a:pt x="0" y="665"/>
                    <a:pt x="0" y="429"/>
                  </a:cubicBezTo>
                  <a:cubicBezTo>
                    <a:pt x="0" y="192"/>
                    <a:pt x="193" y="0"/>
                    <a:pt x="430" y="0"/>
                  </a:cubicBezTo>
                  <a:cubicBezTo>
                    <a:pt x="666" y="0"/>
                    <a:pt x="859" y="192"/>
                    <a:pt x="859" y="429"/>
                  </a:cubicBezTo>
                  <a:cubicBezTo>
                    <a:pt x="859" y="665"/>
                    <a:pt x="666" y="858"/>
                    <a:pt x="430" y="858"/>
                  </a:cubicBezTo>
                  <a:close/>
                  <a:moveTo>
                    <a:pt x="430" y="10"/>
                  </a:moveTo>
                  <a:cubicBezTo>
                    <a:pt x="199" y="10"/>
                    <a:pt x="11" y="198"/>
                    <a:pt x="11" y="429"/>
                  </a:cubicBezTo>
                  <a:cubicBezTo>
                    <a:pt x="11" y="659"/>
                    <a:pt x="199" y="847"/>
                    <a:pt x="430" y="847"/>
                  </a:cubicBezTo>
                  <a:cubicBezTo>
                    <a:pt x="660" y="847"/>
                    <a:pt x="848" y="659"/>
                    <a:pt x="848" y="429"/>
                  </a:cubicBezTo>
                  <a:cubicBezTo>
                    <a:pt x="848" y="198"/>
                    <a:pt x="660" y="10"/>
                    <a:pt x="43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5548313" y="4143375"/>
              <a:ext cx="1357313" cy="1358900"/>
            </a:xfrm>
            <a:custGeom>
              <a:rect b="b" l="l" r="r" t="t"/>
              <a:pathLst>
                <a:path extrusionOk="0" h="805" w="805">
                  <a:moveTo>
                    <a:pt x="403" y="805"/>
                  </a:moveTo>
                  <a:cubicBezTo>
                    <a:pt x="180" y="805"/>
                    <a:pt x="0" y="625"/>
                    <a:pt x="0" y="403"/>
                  </a:cubicBezTo>
                  <a:cubicBezTo>
                    <a:pt x="0" y="181"/>
                    <a:pt x="180" y="0"/>
                    <a:pt x="403" y="0"/>
                  </a:cubicBezTo>
                  <a:cubicBezTo>
                    <a:pt x="625" y="0"/>
                    <a:pt x="805" y="181"/>
                    <a:pt x="805" y="403"/>
                  </a:cubicBezTo>
                  <a:cubicBezTo>
                    <a:pt x="805" y="625"/>
                    <a:pt x="625" y="805"/>
                    <a:pt x="403" y="805"/>
                  </a:cubicBezTo>
                  <a:close/>
                  <a:moveTo>
                    <a:pt x="403" y="7"/>
                  </a:moveTo>
                  <a:cubicBezTo>
                    <a:pt x="184" y="7"/>
                    <a:pt x="7" y="185"/>
                    <a:pt x="7" y="403"/>
                  </a:cubicBezTo>
                  <a:cubicBezTo>
                    <a:pt x="7" y="621"/>
                    <a:pt x="184" y="798"/>
                    <a:pt x="403" y="798"/>
                  </a:cubicBezTo>
                  <a:cubicBezTo>
                    <a:pt x="621" y="798"/>
                    <a:pt x="798" y="621"/>
                    <a:pt x="798" y="403"/>
                  </a:cubicBezTo>
                  <a:cubicBezTo>
                    <a:pt x="798" y="185"/>
                    <a:pt x="621" y="7"/>
                    <a:pt x="403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5595938" y="4192588"/>
              <a:ext cx="1262063" cy="1262063"/>
            </a:xfrm>
            <a:custGeom>
              <a:rect b="b" l="l" r="r" t="t"/>
              <a:pathLst>
                <a:path extrusionOk="0" h="748" w="749">
                  <a:moveTo>
                    <a:pt x="375" y="748"/>
                  </a:moveTo>
                  <a:cubicBezTo>
                    <a:pt x="375" y="748"/>
                    <a:pt x="375" y="748"/>
                    <a:pt x="375" y="748"/>
                  </a:cubicBezTo>
                  <a:cubicBezTo>
                    <a:pt x="372" y="748"/>
                    <a:pt x="369" y="748"/>
                    <a:pt x="366" y="748"/>
                  </a:cubicBezTo>
                  <a:cubicBezTo>
                    <a:pt x="367" y="689"/>
                    <a:pt x="367" y="689"/>
                    <a:pt x="367" y="689"/>
                  </a:cubicBezTo>
                  <a:cubicBezTo>
                    <a:pt x="370" y="689"/>
                    <a:pt x="372" y="689"/>
                    <a:pt x="375" y="689"/>
                  </a:cubicBezTo>
                  <a:lnTo>
                    <a:pt x="375" y="748"/>
                  </a:lnTo>
                  <a:close/>
                  <a:moveTo>
                    <a:pt x="382" y="748"/>
                  </a:moveTo>
                  <a:cubicBezTo>
                    <a:pt x="381" y="689"/>
                    <a:pt x="381" y="689"/>
                    <a:pt x="381" y="689"/>
                  </a:cubicBezTo>
                  <a:cubicBezTo>
                    <a:pt x="383" y="689"/>
                    <a:pt x="386" y="689"/>
                    <a:pt x="388" y="689"/>
                  </a:cubicBezTo>
                  <a:cubicBezTo>
                    <a:pt x="390" y="747"/>
                    <a:pt x="390" y="747"/>
                    <a:pt x="390" y="747"/>
                  </a:cubicBezTo>
                  <a:cubicBezTo>
                    <a:pt x="388" y="747"/>
                    <a:pt x="385" y="748"/>
                    <a:pt x="382" y="748"/>
                  </a:cubicBezTo>
                  <a:close/>
                  <a:moveTo>
                    <a:pt x="359" y="747"/>
                  </a:moveTo>
                  <a:cubicBezTo>
                    <a:pt x="356" y="747"/>
                    <a:pt x="353" y="747"/>
                    <a:pt x="350" y="747"/>
                  </a:cubicBezTo>
                  <a:cubicBezTo>
                    <a:pt x="354" y="689"/>
                    <a:pt x="354" y="689"/>
                    <a:pt x="354" y="689"/>
                  </a:cubicBezTo>
                  <a:cubicBezTo>
                    <a:pt x="356" y="689"/>
                    <a:pt x="359" y="689"/>
                    <a:pt x="361" y="689"/>
                  </a:cubicBezTo>
                  <a:lnTo>
                    <a:pt x="359" y="747"/>
                  </a:lnTo>
                  <a:close/>
                  <a:moveTo>
                    <a:pt x="398" y="747"/>
                  </a:moveTo>
                  <a:cubicBezTo>
                    <a:pt x="394" y="689"/>
                    <a:pt x="394" y="689"/>
                    <a:pt x="394" y="689"/>
                  </a:cubicBezTo>
                  <a:cubicBezTo>
                    <a:pt x="397" y="688"/>
                    <a:pt x="399" y="688"/>
                    <a:pt x="401" y="688"/>
                  </a:cubicBezTo>
                  <a:cubicBezTo>
                    <a:pt x="406" y="746"/>
                    <a:pt x="406" y="746"/>
                    <a:pt x="406" y="746"/>
                  </a:cubicBezTo>
                  <a:cubicBezTo>
                    <a:pt x="403" y="747"/>
                    <a:pt x="401" y="747"/>
                    <a:pt x="398" y="747"/>
                  </a:cubicBezTo>
                  <a:close/>
                  <a:moveTo>
                    <a:pt x="343" y="746"/>
                  </a:moveTo>
                  <a:cubicBezTo>
                    <a:pt x="340" y="746"/>
                    <a:pt x="337" y="746"/>
                    <a:pt x="334" y="746"/>
                  </a:cubicBezTo>
                  <a:cubicBezTo>
                    <a:pt x="341" y="687"/>
                    <a:pt x="341" y="687"/>
                    <a:pt x="341" y="687"/>
                  </a:cubicBezTo>
                  <a:cubicBezTo>
                    <a:pt x="343" y="688"/>
                    <a:pt x="345" y="688"/>
                    <a:pt x="348" y="688"/>
                  </a:cubicBezTo>
                  <a:lnTo>
                    <a:pt x="343" y="746"/>
                  </a:lnTo>
                  <a:close/>
                  <a:moveTo>
                    <a:pt x="414" y="746"/>
                  </a:moveTo>
                  <a:cubicBezTo>
                    <a:pt x="407" y="688"/>
                    <a:pt x="407" y="688"/>
                    <a:pt x="407" y="688"/>
                  </a:cubicBezTo>
                  <a:cubicBezTo>
                    <a:pt x="410" y="687"/>
                    <a:pt x="412" y="687"/>
                    <a:pt x="415" y="687"/>
                  </a:cubicBezTo>
                  <a:cubicBezTo>
                    <a:pt x="422" y="745"/>
                    <a:pt x="422" y="745"/>
                    <a:pt x="422" y="745"/>
                  </a:cubicBezTo>
                  <a:cubicBezTo>
                    <a:pt x="419" y="745"/>
                    <a:pt x="416" y="745"/>
                    <a:pt x="414" y="746"/>
                  </a:cubicBezTo>
                  <a:close/>
                  <a:moveTo>
                    <a:pt x="327" y="745"/>
                  </a:moveTo>
                  <a:cubicBezTo>
                    <a:pt x="324" y="744"/>
                    <a:pt x="321" y="744"/>
                    <a:pt x="319" y="744"/>
                  </a:cubicBezTo>
                  <a:cubicBezTo>
                    <a:pt x="327" y="686"/>
                    <a:pt x="327" y="686"/>
                    <a:pt x="327" y="686"/>
                  </a:cubicBezTo>
                  <a:cubicBezTo>
                    <a:pt x="330" y="686"/>
                    <a:pt x="332" y="686"/>
                    <a:pt x="334" y="687"/>
                  </a:cubicBezTo>
                  <a:lnTo>
                    <a:pt x="327" y="745"/>
                  </a:lnTo>
                  <a:close/>
                  <a:moveTo>
                    <a:pt x="429" y="744"/>
                  </a:moveTo>
                  <a:cubicBezTo>
                    <a:pt x="421" y="686"/>
                    <a:pt x="421" y="686"/>
                    <a:pt x="421" y="686"/>
                  </a:cubicBezTo>
                  <a:cubicBezTo>
                    <a:pt x="423" y="686"/>
                    <a:pt x="426" y="685"/>
                    <a:pt x="428" y="685"/>
                  </a:cubicBezTo>
                  <a:cubicBezTo>
                    <a:pt x="438" y="742"/>
                    <a:pt x="438" y="742"/>
                    <a:pt x="438" y="742"/>
                  </a:cubicBezTo>
                  <a:cubicBezTo>
                    <a:pt x="435" y="743"/>
                    <a:pt x="432" y="743"/>
                    <a:pt x="429" y="744"/>
                  </a:cubicBezTo>
                  <a:close/>
                  <a:moveTo>
                    <a:pt x="311" y="742"/>
                  </a:moveTo>
                  <a:cubicBezTo>
                    <a:pt x="309" y="742"/>
                    <a:pt x="306" y="741"/>
                    <a:pt x="303" y="741"/>
                  </a:cubicBezTo>
                  <a:cubicBezTo>
                    <a:pt x="314" y="683"/>
                    <a:pt x="314" y="683"/>
                    <a:pt x="314" y="683"/>
                  </a:cubicBezTo>
                  <a:cubicBezTo>
                    <a:pt x="316" y="684"/>
                    <a:pt x="319" y="684"/>
                    <a:pt x="321" y="685"/>
                  </a:cubicBezTo>
                  <a:lnTo>
                    <a:pt x="311" y="742"/>
                  </a:lnTo>
                  <a:close/>
                  <a:moveTo>
                    <a:pt x="445" y="741"/>
                  </a:moveTo>
                  <a:cubicBezTo>
                    <a:pt x="434" y="684"/>
                    <a:pt x="434" y="684"/>
                    <a:pt x="434" y="684"/>
                  </a:cubicBezTo>
                  <a:cubicBezTo>
                    <a:pt x="436" y="683"/>
                    <a:pt x="439" y="683"/>
                    <a:pt x="441" y="682"/>
                  </a:cubicBezTo>
                  <a:cubicBezTo>
                    <a:pt x="453" y="739"/>
                    <a:pt x="453" y="739"/>
                    <a:pt x="453" y="739"/>
                  </a:cubicBezTo>
                  <a:cubicBezTo>
                    <a:pt x="451" y="740"/>
                    <a:pt x="448" y="741"/>
                    <a:pt x="445" y="741"/>
                  </a:cubicBezTo>
                  <a:close/>
                  <a:moveTo>
                    <a:pt x="296" y="739"/>
                  </a:moveTo>
                  <a:cubicBezTo>
                    <a:pt x="293" y="739"/>
                    <a:pt x="290" y="738"/>
                    <a:pt x="287" y="737"/>
                  </a:cubicBezTo>
                  <a:cubicBezTo>
                    <a:pt x="301" y="681"/>
                    <a:pt x="301" y="681"/>
                    <a:pt x="301" y="681"/>
                  </a:cubicBezTo>
                  <a:cubicBezTo>
                    <a:pt x="303" y="681"/>
                    <a:pt x="306" y="682"/>
                    <a:pt x="308" y="682"/>
                  </a:cubicBezTo>
                  <a:lnTo>
                    <a:pt x="296" y="739"/>
                  </a:lnTo>
                  <a:close/>
                  <a:moveTo>
                    <a:pt x="460" y="738"/>
                  </a:moveTo>
                  <a:cubicBezTo>
                    <a:pt x="447" y="681"/>
                    <a:pt x="447" y="681"/>
                    <a:pt x="447" y="681"/>
                  </a:cubicBezTo>
                  <a:cubicBezTo>
                    <a:pt x="449" y="680"/>
                    <a:pt x="452" y="680"/>
                    <a:pt x="454" y="679"/>
                  </a:cubicBezTo>
                  <a:cubicBezTo>
                    <a:pt x="469" y="736"/>
                    <a:pt x="469" y="736"/>
                    <a:pt x="469" y="736"/>
                  </a:cubicBezTo>
                  <a:cubicBezTo>
                    <a:pt x="466" y="736"/>
                    <a:pt x="463" y="737"/>
                    <a:pt x="460" y="738"/>
                  </a:cubicBezTo>
                  <a:close/>
                  <a:moveTo>
                    <a:pt x="280" y="736"/>
                  </a:moveTo>
                  <a:cubicBezTo>
                    <a:pt x="278" y="735"/>
                    <a:pt x="275" y="734"/>
                    <a:pt x="272" y="733"/>
                  </a:cubicBezTo>
                  <a:cubicBezTo>
                    <a:pt x="288" y="677"/>
                    <a:pt x="288" y="677"/>
                    <a:pt x="288" y="677"/>
                  </a:cubicBezTo>
                  <a:cubicBezTo>
                    <a:pt x="290" y="678"/>
                    <a:pt x="293" y="679"/>
                    <a:pt x="295" y="679"/>
                  </a:cubicBezTo>
                  <a:lnTo>
                    <a:pt x="280" y="736"/>
                  </a:lnTo>
                  <a:close/>
                  <a:moveTo>
                    <a:pt x="476" y="734"/>
                  </a:moveTo>
                  <a:cubicBezTo>
                    <a:pt x="460" y="678"/>
                    <a:pt x="460" y="678"/>
                    <a:pt x="460" y="678"/>
                  </a:cubicBezTo>
                  <a:cubicBezTo>
                    <a:pt x="462" y="677"/>
                    <a:pt x="465" y="676"/>
                    <a:pt x="467" y="675"/>
                  </a:cubicBezTo>
                  <a:cubicBezTo>
                    <a:pt x="484" y="731"/>
                    <a:pt x="484" y="731"/>
                    <a:pt x="484" y="731"/>
                  </a:cubicBezTo>
                  <a:cubicBezTo>
                    <a:pt x="481" y="732"/>
                    <a:pt x="479" y="733"/>
                    <a:pt x="476" y="734"/>
                  </a:cubicBezTo>
                  <a:close/>
                  <a:moveTo>
                    <a:pt x="265" y="731"/>
                  </a:moveTo>
                  <a:cubicBezTo>
                    <a:pt x="262" y="731"/>
                    <a:pt x="260" y="730"/>
                    <a:pt x="257" y="729"/>
                  </a:cubicBezTo>
                  <a:cubicBezTo>
                    <a:pt x="275" y="673"/>
                    <a:pt x="275" y="673"/>
                    <a:pt x="275" y="673"/>
                  </a:cubicBezTo>
                  <a:cubicBezTo>
                    <a:pt x="278" y="674"/>
                    <a:pt x="280" y="675"/>
                    <a:pt x="282" y="676"/>
                  </a:cubicBezTo>
                  <a:lnTo>
                    <a:pt x="265" y="731"/>
                  </a:lnTo>
                  <a:close/>
                  <a:moveTo>
                    <a:pt x="491" y="729"/>
                  </a:moveTo>
                  <a:cubicBezTo>
                    <a:pt x="473" y="674"/>
                    <a:pt x="473" y="674"/>
                    <a:pt x="473" y="674"/>
                  </a:cubicBezTo>
                  <a:cubicBezTo>
                    <a:pt x="475" y="673"/>
                    <a:pt x="477" y="672"/>
                    <a:pt x="480" y="671"/>
                  </a:cubicBezTo>
                  <a:cubicBezTo>
                    <a:pt x="499" y="726"/>
                    <a:pt x="499" y="726"/>
                    <a:pt x="499" y="726"/>
                  </a:cubicBezTo>
                  <a:cubicBezTo>
                    <a:pt x="496" y="727"/>
                    <a:pt x="494" y="728"/>
                    <a:pt x="491" y="729"/>
                  </a:cubicBezTo>
                  <a:close/>
                  <a:moveTo>
                    <a:pt x="250" y="726"/>
                  </a:moveTo>
                  <a:cubicBezTo>
                    <a:pt x="247" y="725"/>
                    <a:pt x="244" y="724"/>
                    <a:pt x="242" y="723"/>
                  </a:cubicBezTo>
                  <a:cubicBezTo>
                    <a:pt x="263" y="669"/>
                    <a:pt x="263" y="669"/>
                    <a:pt x="263" y="669"/>
                  </a:cubicBezTo>
                  <a:cubicBezTo>
                    <a:pt x="265" y="670"/>
                    <a:pt x="267" y="671"/>
                    <a:pt x="269" y="671"/>
                  </a:cubicBezTo>
                  <a:lnTo>
                    <a:pt x="250" y="726"/>
                  </a:lnTo>
                  <a:close/>
                  <a:moveTo>
                    <a:pt x="506" y="724"/>
                  </a:moveTo>
                  <a:cubicBezTo>
                    <a:pt x="485" y="669"/>
                    <a:pt x="485" y="669"/>
                    <a:pt x="485" y="669"/>
                  </a:cubicBezTo>
                  <a:cubicBezTo>
                    <a:pt x="488" y="668"/>
                    <a:pt x="490" y="667"/>
                    <a:pt x="492" y="667"/>
                  </a:cubicBezTo>
                  <a:cubicBezTo>
                    <a:pt x="514" y="721"/>
                    <a:pt x="514" y="721"/>
                    <a:pt x="514" y="721"/>
                  </a:cubicBezTo>
                  <a:cubicBezTo>
                    <a:pt x="511" y="722"/>
                    <a:pt x="509" y="723"/>
                    <a:pt x="506" y="724"/>
                  </a:cubicBezTo>
                  <a:close/>
                  <a:moveTo>
                    <a:pt x="235" y="721"/>
                  </a:moveTo>
                  <a:cubicBezTo>
                    <a:pt x="232" y="720"/>
                    <a:pt x="230" y="719"/>
                    <a:pt x="227" y="718"/>
                  </a:cubicBezTo>
                  <a:cubicBezTo>
                    <a:pt x="250" y="664"/>
                    <a:pt x="250" y="664"/>
                    <a:pt x="250" y="664"/>
                  </a:cubicBezTo>
                  <a:cubicBezTo>
                    <a:pt x="252" y="665"/>
                    <a:pt x="255" y="666"/>
                    <a:pt x="257" y="667"/>
                  </a:cubicBezTo>
                  <a:lnTo>
                    <a:pt x="235" y="721"/>
                  </a:lnTo>
                  <a:close/>
                  <a:moveTo>
                    <a:pt x="521" y="718"/>
                  </a:moveTo>
                  <a:cubicBezTo>
                    <a:pt x="498" y="664"/>
                    <a:pt x="498" y="664"/>
                    <a:pt x="498" y="664"/>
                  </a:cubicBezTo>
                  <a:cubicBezTo>
                    <a:pt x="500" y="663"/>
                    <a:pt x="502" y="662"/>
                    <a:pt x="504" y="661"/>
                  </a:cubicBezTo>
                  <a:cubicBezTo>
                    <a:pt x="529" y="715"/>
                    <a:pt x="529" y="715"/>
                    <a:pt x="529" y="715"/>
                  </a:cubicBezTo>
                  <a:cubicBezTo>
                    <a:pt x="526" y="716"/>
                    <a:pt x="523" y="717"/>
                    <a:pt x="521" y="718"/>
                  </a:cubicBezTo>
                  <a:close/>
                  <a:moveTo>
                    <a:pt x="220" y="715"/>
                  </a:moveTo>
                  <a:cubicBezTo>
                    <a:pt x="218" y="713"/>
                    <a:pt x="215" y="712"/>
                    <a:pt x="213" y="711"/>
                  </a:cubicBezTo>
                  <a:cubicBezTo>
                    <a:pt x="238" y="658"/>
                    <a:pt x="238" y="658"/>
                    <a:pt x="238" y="658"/>
                  </a:cubicBezTo>
                  <a:cubicBezTo>
                    <a:pt x="240" y="659"/>
                    <a:pt x="242" y="660"/>
                    <a:pt x="245" y="661"/>
                  </a:cubicBezTo>
                  <a:lnTo>
                    <a:pt x="220" y="715"/>
                  </a:lnTo>
                  <a:close/>
                  <a:moveTo>
                    <a:pt x="535" y="712"/>
                  </a:moveTo>
                  <a:cubicBezTo>
                    <a:pt x="510" y="659"/>
                    <a:pt x="510" y="659"/>
                    <a:pt x="510" y="659"/>
                  </a:cubicBezTo>
                  <a:cubicBezTo>
                    <a:pt x="512" y="658"/>
                    <a:pt x="514" y="657"/>
                    <a:pt x="517" y="656"/>
                  </a:cubicBezTo>
                  <a:cubicBezTo>
                    <a:pt x="543" y="708"/>
                    <a:pt x="543" y="708"/>
                    <a:pt x="543" y="708"/>
                  </a:cubicBezTo>
                  <a:cubicBezTo>
                    <a:pt x="540" y="709"/>
                    <a:pt x="538" y="710"/>
                    <a:pt x="535" y="712"/>
                  </a:cubicBezTo>
                  <a:close/>
                  <a:moveTo>
                    <a:pt x="206" y="708"/>
                  </a:moveTo>
                  <a:cubicBezTo>
                    <a:pt x="203" y="706"/>
                    <a:pt x="201" y="705"/>
                    <a:pt x="198" y="704"/>
                  </a:cubicBezTo>
                  <a:cubicBezTo>
                    <a:pt x="226" y="652"/>
                    <a:pt x="226" y="652"/>
                    <a:pt x="226" y="652"/>
                  </a:cubicBezTo>
                  <a:cubicBezTo>
                    <a:pt x="228" y="653"/>
                    <a:pt x="230" y="654"/>
                    <a:pt x="232" y="656"/>
                  </a:cubicBezTo>
                  <a:lnTo>
                    <a:pt x="206" y="708"/>
                  </a:lnTo>
                  <a:close/>
                  <a:moveTo>
                    <a:pt x="549" y="704"/>
                  </a:moveTo>
                  <a:cubicBezTo>
                    <a:pt x="522" y="653"/>
                    <a:pt x="522" y="653"/>
                    <a:pt x="522" y="653"/>
                  </a:cubicBezTo>
                  <a:cubicBezTo>
                    <a:pt x="524" y="652"/>
                    <a:pt x="526" y="650"/>
                    <a:pt x="528" y="649"/>
                  </a:cubicBezTo>
                  <a:cubicBezTo>
                    <a:pt x="557" y="700"/>
                    <a:pt x="557" y="700"/>
                    <a:pt x="557" y="700"/>
                  </a:cubicBezTo>
                  <a:cubicBezTo>
                    <a:pt x="554" y="702"/>
                    <a:pt x="552" y="703"/>
                    <a:pt x="549" y="704"/>
                  </a:cubicBezTo>
                  <a:close/>
                  <a:moveTo>
                    <a:pt x="192" y="700"/>
                  </a:moveTo>
                  <a:cubicBezTo>
                    <a:pt x="189" y="699"/>
                    <a:pt x="187" y="697"/>
                    <a:pt x="184" y="696"/>
                  </a:cubicBezTo>
                  <a:cubicBezTo>
                    <a:pt x="214" y="646"/>
                    <a:pt x="214" y="646"/>
                    <a:pt x="214" y="646"/>
                  </a:cubicBezTo>
                  <a:cubicBezTo>
                    <a:pt x="216" y="647"/>
                    <a:pt x="218" y="648"/>
                    <a:pt x="221" y="649"/>
                  </a:cubicBezTo>
                  <a:lnTo>
                    <a:pt x="192" y="700"/>
                  </a:lnTo>
                  <a:close/>
                  <a:moveTo>
                    <a:pt x="563" y="697"/>
                  </a:moveTo>
                  <a:cubicBezTo>
                    <a:pt x="534" y="646"/>
                    <a:pt x="534" y="646"/>
                    <a:pt x="534" y="646"/>
                  </a:cubicBezTo>
                  <a:cubicBezTo>
                    <a:pt x="536" y="645"/>
                    <a:pt x="538" y="644"/>
                    <a:pt x="540" y="642"/>
                  </a:cubicBezTo>
                  <a:cubicBezTo>
                    <a:pt x="571" y="692"/>
                    <a:pt x="571" y="692"/>
                    <a:pt x="571" y="692"/>
                  </a:cubicBezTo>
                  <a:cubicBezTo>
                    <a:pt x="568" y="694"/>
                    <a:pt x="566" y="695"/>
                    <a:pt x="563" y="697"/>
                  </a:cubicBezTo>
                  <a:close/>
                  <a:moveTo>
                    <a:pt x="178" y="692"/>
                  </a:moveTo>
                  <a:cubicBezTo>
                    <a:pt x="176" y="691"/>
                    <a:pt x="173" y="689"/>
                    <a:pt x="171" y="688"/>
                  </a:cubicBezTo>
                  <a:cubicBezTo>
                    <a:pt x="203" y="638"/>
                    <a:pt x="203" y="638"/>
                    <a:pt x="203" y="638"/>
                  </a:cubicBezTo>
                  <a:cubicBezTo>
                    <a:pt x="205" y="640"/>
                    <a:pt x="207" y="641"/>
                    <a:pt x="209" y="642"/>
                  </a:cubicBezTo>
                  <a:lnTo>
                    <a:pt x="178" y="692"/>
                  </a:lnTo>
                  <a:close/>
                  <a:moveTo>
                    <a:pt x="577" y="688"/>
                  </a:moveTo>
                  <a:cubicBezTo>
                    <a:pt x="545" y="639"/>
                    <a:pt x="545" y="639"/>
                    <a:pt x="545" y="639"/>
                  </a:cubicBezTo>
                  <a:cubicBezTo>
                    <a:pt x="547" y="638"/>
                    <a:pt x="549" y="637"/>
                    <a:pt x="551" y="635"/>
                  </a:cubicBezTo>
                  <a:cubicBezTo>
                    <a:pt x="584" y="684"/>
                    <a:pt x="584" y="684"/>
                    <a:pt x="584" y="684"/>
                  </a:cubicBezTo>
                  <a:cubicBezTo>
                    <a:pt x="581" y="685"/>
                    <a:pt x="579" y="687"/>
                    <a:pt x="577" y="688"/>
                  </a:cubicBezTo>
                  <a:close/>
                  <a:moveTo>
                    <a:pt x="165" y="684"/>
                  </a:moveTo>
                  <a:cubicBezTo>
                    <a:pt x="163" y="682"/>
                    <a:pt x="160" y="680"/>
                    <a:pt x="158" y="679"/>
                  </a:cubicBezTo>
                  <a:cubicBezTo>
                    <a:pt x="192" y="631"/>
                    <a:pt x="192" y="631"/>
                    <a:pt x="192" y="631"/>
                  </a:cubicBezTo>
                  <a:cubicBezTo>
                    <a:pt x="194" y="632"/>
                    <a:pt x="196" y="634"/>
                    <a:pt x="198" y="635"/>
                  </a:cubicBezTo>
                  <a:lnTo>
                    <a:pt x="165" y="684"/>
                  </a:lnTo>
                  <a:close/>
                  <a:moveTo>
                    <a:pt x="590" y="680"/>
                  </a:moveTo>
                  <a:cubicBezTo>
                    <a:pt x="556" y="632"/>
                    <a:pt x="556" y="632"/>
                    <a:pt x="556" y="632"/>
                  </a:cubicBezTo>
                  <a:cubicBezTo>
                    <a:pt x="558" y="630"/>
                    <a:pt x="560" y="629"/>
                    <a:pt x="562" y="628"/>
                  </a:cubicBezTo>
                  <a:cubicBezTo>
                    <a:pt x="597" y="675"/>
                    <a:pt x="597" y="675"/>
                    <a:pt x="597" y="675"/>
                  </a:cubicBezTo>
                  <a:cubicBezTo>
                    <a:pt x="594" y="676"/>
                    <a:pt x="592" y="678"/>
                    <a:pt x="590" y="680"/>
                  </a:cubicBezTo>
                  <a:close/>
                  <a:moveTo>
                    <a:pt x="152" y="674"/>
                  </a:moveTo>
                  <a:cubicBezTo>
                    <a:pt x="150" y="673"/>
                    <a:pt x="147" y="671"/>
                    <a:pt x="145" y="669"/>
                  </a:cubicBezTo>
                  <a:cubicBezTo>
                    <a:pt x="181" y="623"/>
                    <a:pt x="181" y="623"/>
                    <a:pt x="181" y="623"/>
                  </a:cubicBezTo>
                  <a:cubicBezTo>
                    <a:pt x="183" y="624"/>
                    <a:pt x="185" y="626"/>
                    <a:pt x="187" y="627"/>
                  </a:cubicBezTo>
                  <a:lnTo>
                    <a:pt x="152" y="674"/>
                  </a:lnTo>
                  <a:close/>
                  <a:moveTo>
                    <a:pt x="603" y="670"/>
                  </a:moveTo>
                  <a:cubicBezTo>
                    <a:pt x="567" y="624"/>
                    <a:pt x="567" y="624"/>
                    <a:pt x="567" y="624"/>
                  </a:cubicBezTo>
                  <a:cubicBezTo>
                    <a:pt x="569" y="622"/>
                    <a:pt x="571" y="621"/>
                    <a:pt x="573" y="619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7" y="667"/>
                    <a:pt x="605" y="668"/>
                    <a:pt x="603" y="670"/>
                  </a:cubicBezTo>
                  <a:close/>
                  <a:moveTo>
                    <a:pt x="139" y="665"/>
                  </a:moveTo>
                  <a:cubicBezTo>
                    <a:pt x="137" y="663"/>
                    <a:pt x="135" y="661"/>
                    <a:pt x="133" y="659"/>
                  </a:cubicBezTo>
                  <a:cubicBezTo>
                    <a:pt x="171" y="614"/>
                    <a:pt x="171" y="614"/>
                    <a:pt x="171" y="614"/>
                  </a:cubicBezTo>
                  <a:cubicBezTo>
                    <a:pt x="172" y="616"/>
                    <a:pt x="174" y="618"/>
                    <a:pt x="176" y="619"/>
                  </a:cubicBezTo>
                  <a:lnTo>
                    <a:pt x="139" y="665"/>
                  </a:lnTo>
                  <a:close/>
                  <a:moveTo>
                    <a:pt x="615" y="660"/>
                  </a:moveTo>
                  <a:cubicBezTo>
                    <a:pt x="577" y="615"/>
                    <a:pt x="577" y="615"/>
                    <a:pt x="577" y="615"/>
                  </a:cubicBezTo>
                  <a:cubicBezTo>
                    <a:pt x="579" y="614"/>
                    <a:pt x="581" y="612"/>
                    <a:pt x="583" y="611"/>
                  </a:cubicBezTo>
                  <a:cubicBezTo>
                    <a:pt x="621" y="655"/>
                    <a:pt x="621" y="655"/>
                    <a:pt x="621" y="655"/>
                  </a:cubicBezTo>
                  <a:cubicBezTo>
                    <a:pt x="619" y="656"/>
                    <a:pt x="617" y="658"/>
                    <a:pt x="615" y="660"/>
                  </a:cubicBezTo>
                  <a:close/>
                  <a:moveTo>
                    <a:pt x="127" y="654"/>
                  </a:moveTo>
                  <a:cubicBezTo>
                    <a:pt x="125" y="652"/>
                    <a:pt x="123" y="651"/>
                    <a:pt x="121" y="649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2" y="607"/>
                    <a:pt x="164" y="609"/>
                    <a:pt x="166" y="610"/>
                  </a:cubicBezTo>
                  <a:lnTo>
                    <a:pt x="127" y="654"/>
                  </a:lnTo>
                  <a:close/>
                  <a:moveTo>
                    <a:pt x="627" y="650"/>
                  </a:moveTo>
                  <a:cubicBezTo>
                    <a:pt x="587" y="607"/>
                    <a:pt x="587" y="607"/>
                    <a:pt x="587" y="607"/>
                  </a:cubicBezTo>
                  <a:cubicBezTo>
                    <a:pt x="589" y="605"/>
                    <a:pt x="591" y="603"/>
                    <a:pt x="593" y="602"/>
                  </a:cubicBezTo>
                  <a:cubicBezTo>
                    <a:pt x="633" y="644"/>
                    <a:pt x="633" y="644"/>
                    <a:pt x="633" y="644"/>
                  </a:cubicBezTo>
                  <a:cubicBezTo>
                    <a:pt x="631" y="646"/>
                    <a:pt x="629" y="648"/>
                    <a:pt x="627" y="650"/>
                  </a:cubicBezTo>
                  <a:close/>
                  <a:moveTo>
                    <a:pt x="116" y="644"/>
                  </a:moveTo>
                  <a:cubicBezTo>
                    <a:pt x="114" y="642"/>
                    <a:pt x="111" y="640"/>
                    <a:pt x="109" y="638"/>
                  </a:cubicBezTo>
                  <a:cubicBezTo>
                    <a:pt x="151" y="596"/>
                    <a:pt x="151" y="596"/>
                    <a:pt x="151" y="596"/>
                  </a:cubicBezTo>
                  <a:cubicBezTo>
                    <a:pt x="153" y="598"/>
                    <a:pt x="154" y="600"/>
                    <a:pt x="156" y="601"/>
                  </a:cubicBezTo>
                  <a:lnTo>
                    <a:pt x="116" y="644"/>
                  </a:lnTo>
                  <a:close/>
                  <a:moveTo>
                    <a:pt x="638" y="639"/>
                  </a:moveTo>
                  <a:cubicBezTo>
                    <a:pt x="597" y="597"/>
                    <a:pt x="597" y="597"/>
                    <a:pt x="597" y="597"/>
                  </a:cubicBezTo>
                  <a:cubicBezTo>
                    <a:pt x="599" y="596"/>
                    <a:pt x="601" y="594"/>
                    <a:pt x="602" y="592"/>
                  </a:cubicBezTo>
                  <a:cubicBezTo>
                    <a:pt x="644" y="633"/>
                    <a:pt x="644" y="633"/>
                    <a:pt x="644" y="633"/>
                  </a:cubicBezTo>
                  <a:cubicBezTo>
                    <a:pt x="642" y="635"/>
                    <a:pt x="640" y="637"/>
                    <a:pt x="638" y="639"/>
                  </a:cubicBezTo>
                  <a:close/>
                  <a:moveTo>
                    <a:pt x="104" y="632"/>
                  </a:moveTo>
                  <a:cubicBezTo>
                    <a:pt x="102" y="630"/>
                    <a:pt x="100" y="628"/>
                    <a:pt x="98" y="626"/>
                  </a:cubicBezTo>
                  <a:cubicBezTo>
                    <a:pt x="142" y="587"/>
                    <a:pt x="142" y="587"/>
                    <a:pt x="142" y="587"/>
                  </a:cubicBezTo>
                  <a:cubicBezTo>
                    <a:pt x="143" y="588"/>
                    <a:pt x="145" y="590"/>
                    <a:pt x="147" y="592"/>
                  </a:cubicBezTo>
                  <a:lnTo>
                    <a:pt x="104" y="632"/>
                  </a:lnTo>
                  <a:close/>
                  <a:moveTo>
                    <a:pt x="649" y="627"/>
                  </a:moveTo>
                  <a:cubicBezTo>
                    <a:pt x="606" y="588"/>
                    <a:pt x="606" y="588"/>
                    <a:pt x="606" y="588"/>
                  </a:cubicBezTo>
                  <a:cubicBezTo>
                    <a:pt x="608" y="586"/>
                    <a:pt x="610" y="584"/>
                    <a:pt x="611" y="582"/>
                  </a:cubicBezTo>
                  <a:cubicBezTo>
                    <a:pt x="655" y="621"/>
                    <a:pt x="655" y="621"/>
                    <a:pt x="655" y="621"/>
                  </a:cubicBezTo>
                  <a:cubicBezTo>
                    <a:pt x="653" y="623"/>
                    <a:pt x="651" y="625"/>
                    <a:pt x="649" y="627"/>
                  </a:cubicBezTo>
                  <a:close/>
                  <a:moveTo>
                    <a:pt x="94" y="621"/>
                  </a:moveTo>
                  <a:cubicBezTo>
                    <a:pt x="92" y="619"/>
                    <a:pt x="90" y="616"/>
                    <a:pt x="88" y="614"/>
                  </a:cubicBezTo>
                  <a:cubicBezTo>
                    <a:pt x="133" y="577"/>
                    <a:pt x="133" y="577"/>
                    <a:pt x="133" y="577"/>
                  </a:cubicBezTo>
                  <a:cubicBezTo>
                    <a:pt x="134" y="578"/>
                    <a:pt x="136" y="580"/>
                    <a:pt x="138" y="582"/>
                  </a:cubicBezTo>
                  <a:lnTo>
                    <a:pt x="94" y="621"/>
                  </a:lnTo>
                  <a:close/>
                  <a:moveTo>
                    <a:pt x="660" y="616"/>
                  </a:moveTo>
                  <a:cubicBezTo>
                    <a:pt x="615" y="578"/>
                    <a:pt x="615" y="578"/>
                    <a:pt x="615" y="578"/>
                  </a:cubicBezTo>
                  <a:cubicBezTo>
                    <a:pt x="617" y="576"/>
                    <a:pt x="618" y="574"/>
                    <a:pt x="620" y="572"/>
                  </a:cubicBezTo>
                  <a:cubicBezTo>
                    <a:pt x="665" y="609"/>
                    <a:pt x="665" y="609"/>
                    <a:pt x="665" y="609"/>
                  </a:cubicBezTo>
                  <a:cubicBezTo>
                    <a:pt x="664" y="611"/>
                    <a:pt x="662" y="613"/>
                    <a:pt x="660" y="616"/>
                  </a:cubicBezTo>
                  <a:close/>
                  <a:moveTo>
                    <a:pt x="83" y="609"/>
                  </a:moveTo>
                  <a:cubicBezTo>
                    <a:pt x="82" y="606"/>
                    <a:pt x="80" y="604"/>
                    <a:pt x="78" y="602"/>
                  </a:cubicBezTo>
                  <a:cubicBezTo>
                    <a:pt x="124" y="566"/>
                    <a:pt x="124" y="566"/>
                    <a:pt x="124" y="566"/>
                  </a:cubicBezTo>
                  <a:cubicBezTo>
                    <a:pt x="126" y="568"/>
                    <a:pt x="127" y="570"/>
                    <a:pt x="129" y="572"/>
                  </a:cubicBezTo>
                  <a:lnTo>
                    <a:pt x="83" y="609"/>
                  </a:lnTo>
                  <a:close/>
                  <a:moveTo>
                    <a:pt x="670" y="603"/>
                  </a:moveTo>
                  <a:cubicBezTo>
                    <a:pt x="624" y="567"/>
                    <a:pt x="624" y="567"/>
                    <a:pt x="624" y="567"/>
                  </a:cubicBezTo>
                  <a:cubicBezTo>
                    <a:pt x="625" y="565"/>
                    <a:pt x="627" y="563"/>
                    <a:pt x="628" y="561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673" y="599"/>
                    <a:pt x="672" y="601"/>
                    <a:pt x="670" y="603"/>
                  </a:cubicBezTo>
                  <a:close/>
                  <a:moveTo>
                    <a:pt x="74" y="596"/>
                  </a:moveTo>
                  <a:cubicBezTo>
                    <a:pt x="72" y="594"/>
                    <a:pt x="70" y="591"/>
                    <a:pt x="69" y="589"/>
                  </a:cubicBezTo>
                  <a:cubicBezTo>
                    <a:pt x="116" y="555"/>
                    <a:pt x="116" y="555"/>
                    <a:pt x="116" y="555"/>
                  </a:cubicBezTo>
                  <a:cubicBezTo>
                    <a:pt x="118" y="557"/>
                    <a:pt x="119" y="559"/>
                    <a:pt x="121" y="561"/>
                  </a:cubicBezTo>
                  <a:lnTo>
                    <a:pt x="74" y="596"/>
                  </a:lnTo>
                  <a:close/>
                  <a:moveTo>
                    <a:pt x="679" y="590"/>
                  </a:moveTo>
                  <a:cubicBezTo>
                    <a:pt x="632" y="557"/>
                    <a:pt x="632" y="557"/>
                    <a:pt x="632" y="557"/>
                  </a:cubicBezTo>
                  <a:cubicBezTo>
                    <a:pt x="633" y="555"/>
                    <a:pt x="635" y="553"/>
                    <a:pt x="636" y="551"/>
                  </a:cubicBezTo>
                  <a:cubicBezTo>
                    <a:pt x="684" y="583"/>
                    <a:pt x="684" y="583"/>
                    <a:pt x="684" y="583"/>
                  </a:cubicBezTo>
                  <a:cubicBezTo>
                    <a:pt x="683" y="586"/>
                    <a:pt x="681" y="588"/>
                    <a:pt x="679" y="590"/>
                  </a:cubicBezTo>
                  <a:close/>
                  <a:moveTo>
                    <a:pt x="65" y="583"/>
                  </a:moveTo>
                  <a:cubicBezTo>
                    <a:pt x="63" y="581"/>
                    <a:pt x="61" y="578"/>
                    <a:pt x="60" y="576"/>
                  </a:cubicBezTo>
                  <a:cubicBezTo>
                    <a:pt x="109" y="544"/>
                    <a:pt x="109" y="544"/>
                    <a:pt x="109" y="544"/>
                  </a:cubicBezTo>
                  <a:cubicBezTo>
                    <a:pt x="110" y="546"/>
                    <a:pt x="112" y="548"/>
                    <a:pt x="113" y="550"/>
                  </a:cubicBezTo>
                  <a:lnTo>
                    <a:pt x="65" y="583"/>
                  </a:lnTo>
                  <a:close/>
                  <a:moveTo>
                    <a:pt x="688" y="577"/>
                  </a:moveTo>
                  <a:cubicBezTo>
                    <a:pt x="639" y="545"/>
                    <a:pt x="639" y="545"/>
                    <a:pt x="639" y="545"/>
                  </a:cubicBezTo>
                  <a:cubicBezTo>
                    <a:pt x="641" y="543"/>
                    <a:pt x="642" y="541"/>
                    <a:pt x="643" y="539"/>
                  </a:cubicBezTo>
                  <a:cubicBezTo>
                    <a:pt x="693" y="570"/>
                    <a:pt x="693" y="570"/>
                    <a:pt x="693" y="570"/>
                  </a:cubicBezTo>
                  <a:cubicBezTo>
                    <a:pt x="691" y="572"/>
                    <a:pt x="690" y="575"/>
                    <a:pt x="688" y="577"/>
                  </a:cubicBezTo>
                  <a:close/>
                  <a:moveTo>
                    <a:pt x="56" y="570"/>
                  </a:moveTo>
                  <a:cubicBezTo>
                    <a:pt x="54" y="567"/>
                    <a:pt x="53" y="565"/>
                    <a:pt x="52" y="562"/>
                  </a:cubicBezTo>
                  <a:cubicBezTo>
                    <a:pt x="102" y="533"/>
                    <a:pt x="102" y="533"/>
                    <a:pt x="102" y="533"/>
                  </a:cubicBezTo>
                  <a:cubicBezTo>
                    <a:pt x="103" y="535"/>
                    <a:pt x="104" y="537"/>
                    <a:pt x="106" y="539"/>
                  </a:cubicBezTo>
                  <a:lnTo>
                    <a:pt x="56" y="570"/>
                  </a:lnTo>
                  <a:close/>
                  <a:moveTo>
                    <a:pt x="697" y="564"/>
                  </a:moveTo>
                  <a:cubicBezTo>
                    <a:pt x="646" y="534"/>
                    <a:pt x="646" y="534"/>
                    <a:pt x="646" y="534"/>
                  </a:cubicBezTo>
                  <a:cubicBezTo>
                    <a:pt x="648" y="532"/>
                    <a:pt x="649" y="530"/>
                    <a:pt x="650" y="528"/>
                  </a:cubicBezTo>
                  <a:cubicBezTo>
                    <a:pt x="701" y="556"/>
                    <a:pt x="701" y="556"/>
                    <a:pt x="701" y="556"/>
                  </a:cubicBezTo>
                  <a:cubicBezTo>
                    <a:pt x="700" y="559"/>
                    <a:pt x="698" y="561"/>
                    <a:pt x="697" y="564"/>
                  </a:cubicBezTo>
                  <a:close/>
                  <a:moveTo>
                    <a:pt x="48" y="556"/>
                  </a:moveTo>
                  <a:cubicBezTo>
                    <a:pt x="47" y="554"/>
                    <a:pt x="45" y="551"/>
                    <a:pt x="44" y="549"/>
                  </a:cubicBezTo>
                  <a:cubicBezTo>
                    <a:pt x="95" y="521"/>
                    <a:pt x="95" y="521"/>
                    <a:pt x="95" y="521"/>
                  </a:cubicBezTo>
                  <a:cubicBezTo>
                    <a:pt x="97" y="523"/>
                    <a:pt x="98" y="525"/>
                    <a:pt x="99" y="528"/>
                  </a:cubicBezTo>
                  <a:lnTo>
                    <a:pt x="48" y="556"/>
                  </a:lnTo>
                  <a:close/>
                  <a:moveTo>
                    <a:pt x="704" y="550"/>
                  </a:moveTo>
                  <a:cubicBezTo>
                    <a:pt x="653" y="522"/>
                    <a:pt x="653" y="522"/>
                    <a:pt x="653" y="522"/>
                  </a:cubicBezTo>
                  <a:cubicBezTo>
                    <a:pt x="654" y="520"/>
                    <a:pt x="655" y="518"/>
                    <a:pt x="656" y="516"/>
                  </a:cubicBezTo>
                  <a:cubicBezTo>
                    <a:pt x="708" y="542"/>
                    <a:pt x="708" y="542"/>
                    <a:pt x="708" y="542"/>
                  </a:cubicBezTo>
                  <a:cubicBezTo>
                    <a:pt x="707" y="545"/>
                    <a:pt x="706" y="547"/>
                    <a:pt x="704" y="550"/>
                  </a:cubicBezTo>
                  <a:close/>
                  <a:moveTo>
                    <a:pt x="40" y="542"/>
                  </a:moveTo>
                  <a:cubicBezTo>
                    <a:pt x="39" y="540"/>
                    <a:pt x="38" y="537"/>
                    <a:pt x="37" y="534"/>
                  </a:cubicBezTo>
                  <a:cubicBezTo>
                    <a:pt x="89" y="509"/>
                    <a:pt x="89" y="509"/>
                    <a:pt x="89" y="509"/>
                  </a:cubicBezTo>
                  <a:cubicBezTo>
                    <a:pt x="91" y="511"/>
                    <a:pt x="92" y="514"/>
                    <a:pt x="93" y="516"/>
                  </a:cubicBezTo>
                  <a:lnTo>
                    <a:pt x="40" y="542"/>
                  </a:lnTo>
                  <a:close/>
                  <a:moveTo>
                    <a:pt x="712" y="536"/>
                  </a:moveTo>
                  <a:cubicBezTo>
                    <a:pt x="659" y="510"/>
                    <a:pt x="659" y="510"/>
                    <a:pt x="659" y="510"/>
                  </a:cubicBezTo>
                  <a:cubicBezTo>
                    <a:pt x="660" y="508"/>
                    <a:pt x="661" y="506"/>
                    <a:pt x="662" y="504"/>
                  </a:cubicBezTo>
                  <a:cubicBezTo>
                    <a:pt x="715" y="528"/>
                    <a:pt x="715" y="528"/>
                    <a:pt x="715" y="528"/>
                  </a:cubicBezTo>
                  <a:cubicBezTo>
                    <a:pt x="714" y="531"/>
                    <a:pt x="713" y="533"/>
                    <a:pt x="712" y="536"/>
                  </a:cubicBezTo>
                  <a:close/>
                  <a:moveTo>
                    <a:pt x="34" y="528"/>
                  </a:moveTo>
                  <a:cubicBezTo>
                    <a:pt x="32" y="525"/>
                    <a:pt x="31" y="523"/>
                    <a:pt x="30" y="520"/>
                  </a:cubicBezTo>
                  <a:cubicBezTo>
                    <a:pt x="84" y="497"/>
                    <a:pt x="84" y="497"/>
                    <a:pt x="84" y="497"/>
                  </a:cubicBezTo>
                  <a:cubicBezTo>
                    <a:pt x="85" y="499"/>
                    <a:pt x="86" y="502"/>
                    <a:pt x="87" y="504"/>
                  </a:cubicBezTo>
                  <a:lnTo>
                    <a:pt x="34" y="528"/>
                  </a:lnTo>
                  <a:close/>
                  <a:moveTo>
                    <a:pt x="718" y="521"/>
                  </a:moveTo>
                  <a:cubicBezTo>
                    <a:pt x="665" y="498"/>
                    <a:pt x="665" y="498"/>
                    <a:pt x="665" y="498"/>
                  </a:cubicBezTo>
                  <a:cubicBezTo>
                    <a:pt x="666" y="496"/>
                    <a:pt x="666" y="494"/>
                    <a:pt x="667" y="491"/>
                  </a:cubicBezTo>
                  <a:cubicBezTo>
                    <a:pt x="722" y="513"/>
                    <a:pt x="722" y="513"/>
                    <a:pt x="722" y="513"/>
                  </a:cubicBezTo>
                  <a:cubicBezTo>
                    <a:pt x="721" y="516"/>
                    <a:pt x="719" y="519"/>
                    <a:pt x="718" y="521"/>
                  </a:cubicBezTo>
                  <a:close/>
                  <a:moveTo>
                    <a:pt x="27" y="513"/>
                  </a:moveTo>
                  <a:cubicBezTo>
                    <a:pt x="26" y="511"/>
                    <a:pt x="25" y="508"/>
                    <a:pt x="24" y="505"/>
                  </a:cubicBezTo>
                  <a:cubicBezTo>
                    <a:pt x="79" y="485"/>
                    <a:pt x="79" y="485"/>
                    <a:pt x="79" y="485"/>
                  </a:cubicBezTo>
                  <a:cubicBezTo>
                    <a:pt x="80" y="487"/>
                    <a:pt x="81" y="489"/>
                    <a:pt x="82" y="491"/>
                  </a:cubicBezTo>
                  <a:lnTo>
                    <a:pt x="27" y="513"/>
                  </a:lnTo>
                  <a:close/>
                  <a:moveTo>
                    <a:pt x="724" y="506"/>
                  </a:moveTo>
                  <a:cubicBezTo>
                    <a:pt x="670" y="486"/>
                    <a:pt x="670" y="486"/>
                    <a:pt x="670" y="486"/>
                  </a:cubicBezTo>
                  <a:cubicBezTo>
                    <a:pt x="670" y="483"/>
                    <a:pt x="671" y="481"/>
                    <a:pt x="672" y="479"/>
                  </a:cubicBezTo>
                  <a:cubicBezTo>
                    <a:pt x="727" y="498"/>
                    <a:pt x="727" y="498"/>
                    <a:pt x="727" y="498"/>
                  </a:cubicBezTo>
                  <a:cubicBezTo>
                    <a:pt x="726" y="501"/>
                    <a:pt x="725" y="504"/>
                    <a:pt x="724" y="506"/>
                  </a:cubicBezTo>
                  <a:close/>
                  <a:moveTo>
                    <a:pt x="22" y="498"/>
                  </a:moveTo>
                  <a:cubicBezTo>
                    <a:pt x="21" y="496"/>
                    <a:pt x="20" y="493"/>
                    <a:pt x="19" y="490"/>
                  </a:cubicBezTo>
                  <a:cubicBezTo>
                    <a:pt x="75" y="472"/>
                    <a:pt x="75" y="472"/>
                    <a:pt x="75" y="472"/>
                  </a:cubicBezTo>
                  <a:cubicBezTo>
                    <a:pt x="75" y="474"/>
                    <a:pt x="76" y="477"/>
                    <a:pt x="77" y="479"/>
                  </a:cubicBezTo>
                  <a:lnTo>
                    <a:pt x="22" y="498"/>
                  </a:lnTo>
                  <a:close/>
                  <a:moveTo>
                    <a:pt x="730" y="491"/>
                  </a:moveTo>
                  <a:cubicBezTo>
                    <a:pt x="674" y="473"/>
                    <a:pt x="674" y="473"/>
                    <a:pt x="674" y="473"/>
                  </a:cubicBezTo>
                  <a:cubicBezTo>
                    <a:pt x="675" y="471"/>
                    <a:pt x="676" y="468"/>
                    <a:pt x="676" y="466"/>
                  </a:cubicBezTo>
                  <a:cubicBezTo>
                    <a:pt x="732" y="483"/>
                    <a:pt x="732" y="483"/>
                    <a:pt x="732" y="483"/>
                  </a:cubicBezTo>
                  <a:cubicBezTo>
                    <a:pt x="731" y="486"/>
                    <a:pt x="731" y="489"/>
                    <a:pt x="730" y="491"/>
                  </a:cubicBezTo>
                  <a:close/>
                  <a:moveTo>
                    <a:pt x="17" y="483"/>
                  </a:moveTo>
                  <a:cubicBezTo>
                    <a:pt x="16" y="481"/>
                    <a:pt x="15" y="478"/>
                    <a:pt x="14" y="475"/>
                  </a:cubicBezTo>
                  <a:cubicBezTo>
                    <a:pt x="71" y="459"/>
                    <a:pt x="71" y="459"/>
                    <a:pt x="71" y="459"/>
                  </a:cubicBezTo>
                  <a:cubicBezTo>
                    <a:pt x="71" y="462"/>
                    <a:pt x="72" y="464"/>
                    <a:pt x="73" y="466"/>
                  </a:cubicBezTo>
                  <a:lnTo>
                    <a:pt x="17" y="483"/>
                  </a:lnTo>
                  <a:close/>
                  <a:moveTo>
                    <a:pt x="734" y="476"/>
                  </a:moveTo>
                  <a:cubicBezTo>
                    <a:pt x="678" y="460"/>
                    <a:pt x="678" y="460"/>
                    <a:pt x="678" y="460"/>
                  </a:cubicBezTo>
                  <a:cubicBezTo>
                    <a:pt x="679" y="458"/>
                    <a:pt x="679" y="456"/>
                    <a:pt x="680" y="453"/>
                  </a:cubicBezTo>
                  <a:cubicBezTo>
                    <a:pt x="737" y="468"/>
                    <a:pt x="737" y="468"/>
                    <a:pt x="737" y="468"/>
                  </a:cubicBezTo>
                  <a:cubicBezTo>
                    <a:pt x="736" y="471"/>
                    <a:pt x="735" y="473"/>
                    <a:pt x="734" y="476"/>
                  </a:cubicBezTo>
                  <a:close/>
                  <a:moveTo>
                    <a:pt x="12" y="468"/>
                  </a:moveTo>
                  <a:cubicBezTo>
                    <a:pt x="12" y="465"/>
                    <a:pt x="11" y="463"/>
                    <a:pt x="10" y="460"/>
                  </a:cubicBezTo>
                  <a:cubicBezTo>
                    <a:pt x="67" y="446"/>
                    <a:pt x="67" y="446"/>
                    <a:pt x="67" y="446"/>
                  </a:cubicBezTo>
                  <a:cubicBezTo>
                    <a:pt x="68" y="449"/>
                    <a:pt x="68" y="451"/>
                    <a:pt x="69" y="453"/>
                  </a:cubicBezTo>
                  <a:lnTo>
                    <a:pt x="12" y="468"/>
                  </a:lnTo>
                  <a:close/>
                  <a:moveTo>
                    <a:pt x="738" y="461"/>
                  </a:moveTo>
                  <a:cubicBezTo>
                    <a:pt x="681" y="447"/>
                    <a:pt x="681" y="447"/>
                    <a:pt x="681" y="447"/>
                  </a:cubicBezTo>
                  <a:cubicBezTo>
                    <a:pt x="682" y="445"/>
                    <a:pt x="683" y="443"/>
                    <a:pt x="683" y="440"/>
                  </a:cubicBezTo>
                  <a:cubicBezTo>
                    <a:pt x="740" y="452"/>
                    <a:pt x="740" y="452"/>
                    <a:pt x="740" y="452"/>
                  </a:cubicBezTo>
                  <a:cubicBezTo>
                    <a:pt x="740" y="455"/>
                    <a:pt x="739" y="458"/>
                    <a:pt x="738" y="461"/>
                  </a:cubicBezTo>
                  <a:close/>
                  <a:moveTo>
                    <a:pt x="9" y="453"/>
                  </a:moveTo>
                  <a:cubicBezTo>
                    <a:pt x="8" y="450"/>
                    <a:pt x="8" y="447"/>
                    <a:pt x="7" y="444"/>
                  </a:cubicBezTo>
                  <a:cubicBezTo>
                    <a:pt x="65" y="433"/>
                    <a:pt x="65" y="433"/>
                    <a:pt x="65" y="433"/>
                  </a:cubicBezTo>
                  <a:cubicBezTo>
                    <a:pt x="65" y="436"/>
                    <a:pt x="65" y="438"/>
                    <a:pt x="66" y="440"/>
                  </a:cubicBezTo>
                  <a:lnTo>
                    <a:pt x="9" y="453"/>
                  </a:lnTo>
                  <a:close/>
                  <a:moveTo>
                    <a:pt x="742" y="445"/>
                  </a:moveTo>
                  <a:cubicBezTo>
                    <a:pt x="684" y="434"/>
                    <a:pt x="684" y="434"/>
                    <a:pt x="684" y="434"/>
                  </a:cubicBezTo>
                  <a:cubicBezTo>
                    <a:pt x="685" y="432"/>
                    <a:pt x="685" y="429"/>
                    <a:pt x="686" y="427"/>
                  </a:cubicBezTo>
                  <a:cubicBezTo>
                    <a:pt x="743" y="437"/>
                    <a:pt x="743" y="437"/>
                    <a:pt x="743" y="437"/>
                  </a:cubicBezTo>
                  <a:cubicBezTo>
                    <a:pt x="743" y="440"/>
                    <a:pt x="742" y="443"/>
                    <a:pt x="742" y="445"/>
                  </a:cubicBezTo>
                  <a:close/>
                  <a:moveTo>
                    <a:pt x="6" y="437"/>
                  </a:moveTo>
                  <a:cubicBezTo>
                    <a:pt x="5" y="434"/>
                    <a:pt x="5" y="431"/>
                    <a:pt x="4" y="429"/>
                  </a:cubicBezTo>
                  <a:cubicBezTo>
                    <a:pt x="62" y="420"/>
                    <a:pt x="62" y="420"/>
                    <a:pt x="62" y="420"/>
                  </a:cubicBezTo>
                  <a:cubicBezTo>
                    <a:pt x="63" y="422"/>
                    <a:pt x="63" y="425"/>
                    <a:pt x="63" y="427"/>
                  </a:cubicBezTo>
                  <a:lnTo>
                    <a:pt x="6" y="437"/>
                  </a:lnTo>
                  <a:close/>
                  <a:moveTo>
                    <a:pt x="744" y="430"/>
                  </a:moveTo>
                  <a:cubicBezTo>
                    <a:pt x="687" y="421"/>
                    <a:pt x="687" y="421"/>
                    <a:pt x="687" y="421"/>
                  </a:cubicBezTo>
                  <a:cubicBezTo>
                    <a:pt x="687" y="419"/>
                    <a:pt x="687" y="416"/>
                    <a:pt x="688" y="414"/>
                  </a:cubicBezTo>
                  <a:cubicBezTo>
                    <a:pt x="746" y="421"/>
                    <a:pt x="746" y="421"/>
                    <a:pt x="746" y="421"/>
                  </a:cubicBezTo>
                  <a:cubicBezTo>
                    <a:pt x="745" y="424"/>
                    <a:pt x="745" y="427"/>
                    <a:pt x="744" y="430"/>
                  </a:cubicBezTo>
                  <a:close/>
                  <a:moveTo>
                    <a:pt x="3" y="421"/>
                  </a:moveTo>
                  <a:cubicBezTo>
                    <a:pt x="3" y="418"/>
                    <a:pt x="3" y="416"/>
                    <a:pt x="2" y="413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9"/>
                    <a:pt x="61" y="412"/>
                    <a:pt x="61" y="414"/>
                  </a:cubicBezTo>
                  <a:lnTo>
                    <a:pt x="3" y="421"/>
                  </a:lnTo>
                  <a:close/>
                  <a:moveTo>
                    <a:pt x="746" y="414"/>
                  </a:moveTo>
                  <a:cubicBezTo>
                    <a:pt x="688" y="408"/>
                    <a:pt x="688" y="408"/>
                    <a:pt x="688" y="408"/>
                  </a:cubicBezTo>
                  <a:cubicBezTo>
                    <a:pt x="689" y="405"/>
                    <a:pt x="689" y="403"/>
                    <a:pt x="689" y="400"/>
                  </a:cubicBezTo>
                  <a:cubicBezTo>
                    <a:pt x="747" y="405"/>
                    <a:pt x="747" y="405"/>
                    <a:pt x="747" y="405"/>
                  </a:cubicBezTo>
                  <a:cubicBezTo>
                    <a:pt x="747" y="408"/>
                    <a:pt x="747" y="411"/>
                    <a:pt x="746" y="414"/>
                  </a:cubicBezTo>
                  <a:close/>
                  <a:moveTo>
                    <a:pt x="2" y="406"/>
                  </a:moveTo>
                  <a:cubicBezTo>
                    <a:pt x="2" y="403"/>
                    <a:pt x="1" y="400"/>
                    <a:pt x="1" y="397"/>
                  </a:cubicBezTo>
                  <a:cubicBezTo>
                    <a:pt x="60" y="393"/>
                    <a:pt x="60" y="393"/>
                    <a:pt x="60" y="393"/>
                  </a:cubicBezTo>
                  <a:cubicBezTo>
                    <a:pt x="60" y="396"/>
                    <a:pt x="60" y="398"/>
                    <a:pt x="60" y="401"/>
                  </a:cubicBezTo>
                  <a:lnTo>
                    <a:pt x="2" y="406"/>
                  </a:lnTo>
                  <a:close/>
                  <a:moveTo>
                    <a:pt x="748" y="398"/>
                  </a:moveTo>
                  <a:cubicBezTo>
                    <a:pt x="689" y="394"/>
                    <a:pt x="689" y="394"/>
                    <a:pt x="689" y="394"/>
                  </a:cubicBezTo>
                  <a:cubicBezTo>
                    <a:pt x="690" y="392"/>
                    <a:pt x="690" y="390"/>
                    <a:pt x="690" y="387"/>
                  </a:cubicBezTo>
                  <a:cubicBezTo>
                    <a:pt x="748" y="390"/>
                    <a:pt x="748" y="390"/>
                    <a:pt x="748" y="390"/>
                  </a:cubicBezTo>
                  <a:cubicBezTo>
                    <a:pt x="748" y="392"/>
                    <a:pt x="748" y="395"/>
                    <a:pt x="748" y="398"/>
                  </a:cubicBezTo>
                  <a:close/>
                  <a:moveTo>
                    <a:pt x="1" y="390"/>
                  </a:moveTo>
                  <a:cubicBezTo>
                    <a:pt x="1" y="387"/>
                    <a:pt x="1" y="384"/>
                    <a:pt x="1" y="381"/>
                  </a:cubicBezTo>
                  <a:cubicBezTo>
                    <a:pt x="59" y="380"/>
                    <a:pt x="59" y="380"/>
                    <a:pt x="59" y="380"/>
                  </a:cubicBezTo>
                  <a:cubicBezTo>
                    <a:pt x="59" y="382"/>
                    <a:pt x="59" y="385"/>
                    <a:pt x="59" y="387"/>
                  </a:cubicBezTo>
                  <a:lnTo>
                    <a:pt x="1" y="390"/>
                  </a:lnTo>
                  <a:close/>
                  <a:moveTo>
                    <a:pt x="748" y="382"/>
                  </a:moveTo>
                  <a:cubicBezTo>
                    <a:pt x="690" y="381"/>
                    <a:pt x="690" y="381"/>
                    <a:pt x="690" y="381"/>
                  </a:cubicBezTo>
                  <a:cubicBezTo>
                    <a:pt x="690" y="379"/>
                    <a:pt x="690" y="376"/>
                    <a:pt x="690" y="374"/>
                  </a:cubicBezTo>
                  <a:cubicBezTo>
                    <a:pt x="690" y="373"/>
                    <a:pt x="690" y="373"/>
                    <a:pt x="690" y="373"/>
                  </a:cubicBezTo>
                  <a:cubicBezTo>
                    <a:pt x="749" y="373"/>
                    <a:pt x="749" y="373"/>
                    <a:pt x="749" y="373"/>
                  </a:cubicBezTo>
                  <a:cubicBezTo>
                    <a:pt x="749" y="374"/>
                    <a:pt x="749" y="374"/>
                    <a:pt x="749" y="374"/>
                  </a:cubicBezTo>
                  <a:cubicBezTo>
                    <a:pt x="749" y="377"/>
                    <a:pt x="749" y="379"/>
                    <a:pt x="748" y="382"/>
                  </a:cubicBezTo>
                  <a:close/>
                  <a:moveTo>
                    <a:pt x="59" y="374"/>
                  </a:moveTo>
                  <a:cubicBezTo>
                    <a:pt x="42" y="374"/>
                    <a:pt x="42" y="374"/>
                    <a:pt x="42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1"/>
                    <a:pt x="0" y="368"/>
                    <a:pt x="1" y="365"/>
                  </a:cubicBezTo>
                  <a:cubicBezTo>
                    <a:pt x="59" y="367"/>
                    <a:pt x="59" y="367"/>
                    <a:pt x="59" y="367"/>
                  </a:cubicBezTo>
                  <a:cubicBezTo>
                    <a:pt x="59" y="369"/>
                    <a:pt x="59" y="371"/>
                    <a:pt x="59" y="374"/>
                  </a:cubicBezTo>
                  <a:close/>
                  <a:moveTo>
                    <a:pt x="690" y="367"/>
                  </a:moveTo>
                  <a:cubicBezTo>
                    <a:pt x="690" y="365"/>
                    <a:pt x="690" y="362"/>
                    <a:pt x="690" y="360"/>
                  </a:cubicBezTo>
                  <a:cubicBezTo>
                    <a:pt x="748" y="357"/>
                    <a:pt x="748" y="357"/>
                    <a:pt x="748" y="357"/>
                  </a:cubicBezTo>
                  <a:cubicBezTo>
                    <a:pt x="748" y="360"/>
                    <a:pt x="748" y="363"/>
                    <a:pt x="748" y="366"/>
                  </a:cubicBezTo>
                  <a:lnTo>
                    <a:pt x="690" y="367"/>
                  </a:lnTo>
                  <a:close/>
                  <a:moveTo>
                    <a:pt x="59" y="360"/>
                  </a:moveTo>
                  <a:cubicBezTo>
                    <a:pt x="1" y="358"/>
                    <a:pt x="1" y="358"/>
                    <a:pt x="1" y="358"/>
                  </a:cubicBezTo>
                  <a:cubicBezTo>
                    <a:pt x="1" y="355"/>
                    <a:pt x="1" y="352"/>
                    <a:pt x="1" y="349"/>
                  </a:cubicBezTo>
                  <a:cubicBezTo>
                    <a:pt x="60" y="353"/>
                    <a:pt x="60" y="353"/>
                    <a:pt x="60" y="353"/>
                  </a:cubicBezTo>
                  <a:cubicBezTo>
                    <a:pt x="59" y="356"/>
                    <a:pt x="59" y="358"/>
                    <a:pt x="59" y="360"/>
                  </a:cubicBezTo>
                  <a:close/>
                  <a:moveTo>
                    <a:pt x="689" y="354"/>
                  </a:moveTo>
                  <a:cubicBezTo>
                    <a:pt x="689" y="351"/>
                    <a:pt x="689" y="349"/>
                    <a:pt x="689" y="346"/>
                  </a:cubicBezTo>
                  <a:cubicBezTo>
                    <a:pt x="747" y="342"/>
                    <a:pt x="747" y="342"/>
                    <a:pt x="747" y="342"/>
                  </a:cubicBezTo>
                  <a:cubicBezTo>
                    <a:pt x="747" y="344"/>
                    <a:pt x="748" y="347"/>
                    <a:pt x="748" y="350"/>
                  </a:cubicBezTo>
                  <a:lnTo>
                    <a:pt x="689" y="354"/>
                  </a:lnTo>
                  <a:close/>
                  <a:moveTo>
                    <a:pt x="60" y="347"/>
                  </a:moveTo>
                  <a:cubicBezTo>
                    <a:pt x="2" y="342"/>
                    <a:pt x="2" y="342"/>
                    <a:pt x="2" y="342"/>
                  </a:cubicBezTo>
                  <a:cubicBezTo>
                    <a:pt x="2" y="339"/>
                    <a:pt x="2" y="336"/>
                    <a:pt x="3" y="334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60" y="342"/>
                    <a:pt x="60" y="345"/>
                    <a:pt x="60" y="347"/>
                  </a:cubicBezTo>
                  <a:close/>
                  <a:moveTo>
                    <a:pt x="688" y="340"/>
                  </a:moveTo>
                  <a:cubicBezTo>
                    <a:pt x="688" y="338"/>
                    <a:pt x="688" y="336"/>
                    <a:pt x="688" y="333"/>
                  </a:cubicBezTo>
                  <a:cubicBezTo>
                    <a:pt x="746" y="326"/>
                    <a:pt x="746" y="326"/>
                    <a:pt x="746" y="326"/>
                  </a:cubicBezTo>
                  <a:cubicBezTo>
                    <a:pt x="746" y="329"/>
                    <a:pt x="746" y="331"/>
                    <a:pt x="747" y="334"/>
                  </a:cubicBezTo>
                  <a:lnTo>
                    <a:pt x="688" y="340"/>
                  </a:lnTo>
                  <a:close/>
                  <a:moveTo>
                    <a:pt x="61" y="334"/>
                  </a:moveTo>
                  <a:cubicBezTo>
                    <a:pt x="3" y="326"/>
                    <a:pt x="3" y="326"/>
                    <a:pt x="3" y="326"/>
                  </a:cubicBezTo>
                  <a:cubicBezTo>
                    <a:pt x="4" y="324"/>
                    <a:pt x="4" y="321"/>
                    <a:pt x="5" y="318"/>
                  </a:cubicBezTo>
                  <a:cubicBezTo>
                    <a:pt x="62" y="327"/>
                    <a:pt x="62" y="327"/>
                    <a:pt x="62" y="327"/>
                  </a:cubicBezTo>
                  <a:cubicBezTo>
                    <a:pt x="62" y="329"/>
                    <a:pt x="62" y="331"/>
                    <a:pt x="61" y="334"/>
                  </a:cubicBezTo>
                  <a:close/>
                  <a:moveTo>
                    <a:pt x="687" y="327"/>
                  </a:moveTo>
                  <a:cubicBezTo>
                    <a:pt x="686" y="325"/>
                    <a:pt x="686" y="322"/>
                    <a:pt x="686" y="320"/>
                  </a:cubicBezTo>
                  <a:cubicBezTo>
                    <a:pt x="743" y="310"/>
                    <a:pt x="743" y="310"/>
                    <a:pt x="743" y="310"/>
                  </a:cubicBezTo>
                  <a:cubicBezTo>
                    <a:pt x="744" y="313"/>
                    <a:pt x="744" y="316"/>
                    <a:pt x="745" y="319"/>
                  </a:cubicBezTo>
                  <a:lnTo>
                    <a:pt x="687" y="327"/>
                  </a:lnTo>
                  <a:close/>
                  <a:moveTo>
                    <a:pt x="63" y="320"/>
                  </a:moveTo>
                  <a:cubicBezTo>
                    <a:pt x="6" y="311"/>
                    <a:pt x="6" y="311"/>
                    <a:pt x="6" y="311"/>
                  </a:cubicBezTo>
                  <a:cubicBezTo>
                    <a:pt x="6" y="308"/>
                    <a:pt x="7" y="305"/>
                    <a:pt x="7" y="302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4" y="316"/>
                    <a:pt x="64" y="318"/>
                    <a:pt x="63" y="320"/>
                  </a:cubicBezTo>
                  <a:close/>
                  <a:moveTo>
                    <a:pt x="684" y="314"/>
                  </a:moveTo>
                  <a:cubicBezTo>
                    <a:pt x="684" y="312"/>
                    <a:pt x="683" y="309"/>
                    <a:pt x="683" y="307"/>
                  </a:cubicBezTo>
                  <a:cubicBezTo>
                    <a:pt x="740" y="294"/>
                    <a:pt x="740" y="294"/>
                    <a:pt x="740" y="294"/>
                  </a:cubicBezTo>
                  <a:cubicBezTo>
                    <a:pt x="741" y="297"/>
                    <a:pt x="741" y="300"/>
                    <a:pt x="742" y="303"/>
                  </a:cubicBezTo>
                  <a:lnTo>
                    <a:pt x="684" y="314"/>
                  </a:lnTo>
                  <a:close/>
                  <a:moveTo>
                    <a:pt x="66" y="307"/>
                  </a:moveTo>
                  <a:cubicBezTo>
                    <a:pt x="9" y="295"/>
                    <a:pt x="9" y="295"/>
                    <a:pt x="9" y="295"/>
                  </a:cubicBezTo>
                  <a:cubicBezTo>
                    <a:pt x="9" y="292"/>
                    <a:pt x="10" y="289"/>
                    <a:pt x="11" y="287"/>
                  </a:cubicBezTo>
                  <a:cubicBezTo>
                    <a:pt x="68" y="300"/>
                    <a:pt x="68" y="300"/>
                    <a:pt x="68" y="300"/>
                  </a:cubicBezTo>
                  <a:cubicBezTo>
                    <a:pt x="67" y="303"/>
                    <a:pt x="66" y="305"/>
                    <a:pt x="66" y="307"/>
                  </a:cubicBezTo>
                  <a:close/>
                  <a:moveTo>
                    <a:pt x="682" y="301"/>
                  </a:moveTo>
                  <a:cubicBezTo>
                    <a:pt x="681" y="298"/>
                    <a:pt x="680" y="296"/>
                    <a:pt x="680" y="294"/>
                  </a:cubicBezTo>
                  <a:cubicBezTo>
                    <a:pt x="736" y="279"/>
                    <a:pt x="736" y="279"/>
                    <a:pt x="736" y="279"/>
                  </a:cubicBezTo>
                  <a:cubicBezTo>
                    <a:pt x="737" y="282"/>
                    <a:pt x="738" y="285"/>
                    <a:pt x="739" y="287"/>
                  </a:cubicBezTo>
                  <a:lnTo>
                    <a:pt x="682" y="301"/>
                  </a:lnTo>
                  <a:close/>
                  <a:moveTo>
                    <a:pt x="69" y="294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3" y="277"/>
                    <a:pt x="14" y="274"/>
                    <a:pt x="15" y="271"/>
                  </a:cubicBezTo>
                  <a:cubicBezTo>
                    <a:pt x="71" y="287"/>
                    <a:pt x="71" y="287"/>
                    <a:pt x="71" y="287"/>
                  </a:cubicBezTo>
                  <a:cubicBezTo>
                    <a:pt x="70" y="290"/>
                    <a:pt x="70" y="292"/>
                    <a:pt x="69" y="294"/>
                  </a:cubicBezTo>
                  <a:close/>
                  <a:moveTo>
                    <a:pt x="678" y="288"/>
                  </a:moveTo>
                  <a:cubicBezTo>
                    <a:pt x="678" y="286"/>
                    <a:pt x="677" y="283"/>
                    <a:pt x="676" y="281"/>
                  </a:cubicBezTo>
                  <a:cubicBezTo>
                    <a:pt x="732" y="264"/>
                    <a:pt x="732" y="264"/>
                    <a:pt x="732" y="264"/>
                  </a:cubicBezTo>
                  <a:cubicBezTo>
                    <a:pt x="733" y="266"/>
                    <a:pt x="734" y="269"/>
                    <a:pt x="735" y="272"/>
                  </a:cubicBezTo>
                  <a:lnTo>
                    <a:pt x="678" y="288"/>
                  </a:lnTo>
                  <a:close/>
                  <a:moveTo>
                    <a:pt x="73" y="281"/>
                  </a:moveTo>
                  <a:cubicBezTo>
                    <a:pt x="17" y="264"/>
                    <a:pt x="17" y="264"/>
                    <a:pt x="17" y="264"/>
                  </a:cubicBezTo>
                  <a:cubicBezTo>
                    <a:pt x="18" y="262"/>
                    <a:pt x="18" y="259"/>
                    <a:pt x="19" y="256"/>
                  </a:cubicBezTo>
                  <a:cubicBezTo>
                    <a:pt x="75" y="274"/>
                    <a:pt x="75" y="274"/>
                    <a:pt x="75" y="274"/>
                  </a:cubicBezTo>
                  <a:cubicBezTo>
                    <a:pt x="74" y="277"/>
                    <a:pt x="73" y="279"/>
                    <a:pt x="73" y="281"/>
                  </a:cubicBezTo>
                  <a:close/>
                  <a:moveTo>
                    <a:pt x="674" y="275"/>
                  </a:moveTo>
                  <a:cubicBezTo>
                    <a:pt x="674" y="273"/>
                    <a:pt x="673" y="270"/>
                    <a:pt x="672" y="26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1"/>
                    <a:pt x="729" y="254"/>
                    <a:pt x="730" y="257"/>
                  </a:cubicBezTo>
                  <a:lnTo>
                    <a:pt x="674" y="275"/>
                  </a:lnTo>
                  <a:close/>
                  <a:moveTo>
                    <a:pt x="77" y="269"/>
                  </a:moveTo>
                  <a:cubicBezTo>
                    <a:pt x="22" y="249"/>
                    <a:pt x="22" y="249"/>
                    <a:pt x="22" y="249"/>
                  </a:cubicBezTo>
                  <a:cubicBezTo>
                    <a:pt x="23" y="246"/>
                    <a:pt x="24" y="244"/>
                    <a:pt x="25" y="241"/>
                  </a:cubicBezTo>
                  <a:cubicBezTo>
                    <a:pt x="79" y="262"/>
                    <a:pt x="79" y="262"/>
                    <a:pt x="79" y="262"/>
                  </a:cubicBezTo>
                  <a:cubicBezTo>
                    <a:pt x="78" y="264"/>
                    <a:pt x="78" y="266"/>
                    <a:pt x="77" y="269"/>
                  </a:cubicBezTo>
                  <a:close/>
                  <a:moveTo>
                    <a:pt x="670" y="262"/>
                  </a:moveTo>
                  <a:cubicBezTo>
                    <a:pt x="669" y="260"/>
                    <a:pt x="668" y="258"/>
                    <a:pt x="667" y="256"/>
                  </a:cubicBezTo>
                  <a:cubicBezTo>
                    <a:pt x="722" y="234"/>
                    <a:pt x="722" y="234"/>
                    <a:pt x="722" y="234"/>
                  </a:cubicBezTo>
                  <a:cubicBezTo>
                    <a:pt x="723" y="236"/>
                    <a:pt x="724" y="239"/>
                    <a:pt x="725" y="242"/>
                  </a:cubicBezTo>
                  <a:lnTo>
                    <a:pt x="670" y="262"/>
                  </a:lnTo>
                  <a:close/>
                  <a:moveTo>
                    <a:pt x="82" y="256"/>
                  </a:moveTo>
                  <a:cubicBezTo>
                    <a:pt x="27" y="234"/>
                    <a:pt x="27" y="234"/>
                    <a:pt x="27" y="234"/>
                  </a:cubicBezTo>
                  <a:cubicBezTo>
                    <a:pt x="28" y="232"/>
                    <a:pt x="29" y="229"/>
                    <a:pt x="31" y="226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3" y="252"/>
                    <a:pt x="82" y="254"/>
                    <a:pt x="82" y="256"/>
                  </a:cubicBezTo>
                  <a:close/>
                  <a:moveTo>
                    <a:pt x="665" y="250"/>
                  </a:moveTo>
                  <a:cubicBezTo>
                    <a:pt x="664" y="248"/>
                    <a:pt x="663" y="246"/>
                    <a:pt x="662" y="243"/>
                  </a:cubicBezTo>
                  <a:cubicBezTo>
                    <a:pt x="715" y="219"/>
                    <a:pt x="715" y="219"/>
                    <a:pt x="715" y="219"/>
                  </a:cubicBezTo>
                  <a:cubicBezTo>
                    <a:pt x="716" y="222"/>
                    <a:pt x="718" y="224"/>
                    <a:pt x="719" y="227"/>
                  </a:cubicBezTo>
                  <a:lnTo>
                    <a:pt x="665" y="250"/>
                  </a:lnTo>
                  <a:close/>
                  <a:moveTo>
                    <a:pt x="87" y="244"/>
                  </a:moveTo>
                  <a:cubicBezTo>
                    <a:pt x="34" y="220"/>
                    <a:pt x="34" y="220"/>
                    <a:pt x="34" y="220"/>
                  </a:cubicBezTo>
                  <a:cubicBezTo>
                    <a:pt x="35" y="217"/>
                    <a:pt x="36" y="214"/>
                    <a:pt x="37" y="212"/>
                  </a:cubicBezTo>
                  <a:cubicBezTo>
                    <a:pt x="90" y="237"/>
                    <a:pt x="90" y="237"/>
                    <a:pt x="90" y="237"/>
                  </a:cubicBezTo>
                  <a:cubicBezTo>
                    <a:pt x="89" y="239"/>
                    <a:pt x="88" y="242"/>
                    <a:pt x="87" y="244"/>
                  </a:cubicBezTo>
                  <a:close/>
                  <a:moveTo>
                    <a:pt x="659" y="238"/>
                  </a:moveTo>
                  <a:cubicBezTo>
                    <a:pt x="658" y="236"/>
                    <a:pt x="657" y="234"/>
                    <a:pt x="656" y="231"/>
                  </a:cubicBezTo>
                  <a:cubicBezTo>
                    <a:pt x="708" y="205"/>
                    <a:pt x="708" y="205"/>
                    <a:pt x="708" y="205"/>
                  </a:cubicBezTo>
                  <a:cubicBezTo>
                    <a:pt x="710" y="208"/>
                    <a:pt x="711" y="210"/>
                    <a:pt x="712" y="213"/>
                  </a:cubicBezTo>
                  <a:lnTo>
                    <a:pt x="659" y="238"/>
                  </a:lnTo>
                  <a:close/>
                  <a:moveTo>
                    <a:pt x="93" y="232"/>
                  </a:moveTo>
                  <a:cubicBezTo>
                    <a:pt x="40" y="205"/>
                    <a:pt x="40" y="205"/>
                    <a:pt x="40" y="205"/>
                  </a:cubicBezTo>
                  <a:cubicBezTo>
                    <a:pt x="42" y="203"/>
                    <a:pt x="43" y="200"/>
                    <a:pt x="44" y="198"/>
                  </a:cubicBezTo>
                  <a:cubicBezTo>
                    <a:pt x="96" y="225"/>
                    <a:pt x="96" y="225"/>
                    <a:pt x="96" y="225"/>
                  </a:cubicBezTo>
                  <a:cubicBezTo>
                    <a:pt x="95" y="227"/>
                    <a:pt x="94" y="229"/>
                    <a:pt x="93" y="232"/>
                  </a:cubicBezTo>
                  <a:close/>
                  <a:moveTo>
                    <a:pt x="653" y="226"/>
                  </a:moveTo>
                  <a:cubicBezTo>
                    <a:pt x="652" y="224"/>
                    <a:pt x="651" y="222"/>
                    <a:pt x="650" y="220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2" y="193"/>
                    <a:pt x="704" y="196"/>
                    <a:pt x="705" y="199"/>
                  </a:cubicBezTo>
                  <a:lnTo>
                    <a:pt x="653" y="226"/>
                  </a:lnTo>
                  <a:close/>
                  <a:moveTo>
                    <a:pt x="99" y="220"/>
                  </a:moveTo>
                  <a:cubicBezTo>
                    <a:pt x="48" y="191"/>
                    <a:pt x="48" y="191"/>
                    <a:pt x="48" y="191"/>
                  </a:cubicBezTo>
                  <a:cubicBezTo>
                    <a:pt x="49" y="189"/>
                    <a:pt x="51" y="186"/>
                    <a:pt x="52" y="184"/>
                  </a:cubicBezTo>
                  <a:cubicBezTo>
                    <a:pt x="103" y="213"/>
                    <a:pt x="103" y="213"/>
                    <a:pt x="103" y="213"/>
                  </a:cubicBezTo>
                  <a:cubicBezTo>
                    <a:pt x="101" y="216"/>
                    <a:pt x="100" y="218"/>
                    <a:pt x="99" y="220"/>
                  </a:cubicBezTo>
                  <a:close/>
                  <a:moveTo>
                    <a:pt x="647" y="214"/>
                  </a:moveTo>
                  <a:cubicBezTo>
                    <a:pt x="646" y="212"/>
                    <a:pt x="644" y="210"/>
                    <a:pt x="643" y="208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80"/>
                    <a:pt x="696" y="182"/>
                    <a:pt x="697" y="185"/>
                  </a:cubicBezTo>
                  <a:lnTo>
                    <a:pt x="647" y="214"/>
                  </a:lnTo>
                  <a:close/>
                  <a:moveTo>
                    <a:pt x="106" y="20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7" y="175"/>
                    <a:pt x="59" y="173"/>
                    <a:pt x="61" y="170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4"/>
                    <a:pt x="107" y="206"/>
                    <a:pt x="106" y="208"/>
                  </a:cubicBezTo>
                  <a:close/>
                  <a:moveTo>
                    <a:pt x="640" y="203"/>
                  </a:moveTo>
                  <a:cubicBezTo>
                    <a:pt x="639" y="201"/>
                    <a:pt x="637" y="199"/>
                    <a:pt x="636" y="197"/>
                  </a:cubicBezTo>
                  <a:cubicBezTo>
                    <a:pt x="684" y="164"/>
                    <a:pt x="684" y="164"/>
                    <a:pt x="684" y="164"/>
                  </a:cubicBezTo>
                  <a:cubicBezTo>
                    <a:pt x="686" y="166"/>
                    <a:pt x="688" y="169"/>
                    <a:pt x="689" y="171"/>
                  </a:cubicBezTo>
                  <a:lnTo>
                    <a:pt x="640" y="203"/>
                  </a:lnTo>
                  <a:close/>
                  <a:moveTo>
                    <a:pt x="113" y="197"/>
                  </a:moveTo>
                  <a:cubicBezTo>
                    <a:pt x="65" y="164"/>
                    <a:pt x="65" y="164"/>
                    <a:pt x="65" y="164"/>
                  </a:cubicBezTo>
                  <a:cubicBezTo>
                    <a:pt x="66" y="162"/>
                    <a:pt x="68" y="159"/>
                    <a:pt x="70" y="157"/>
                  </a:cubicBezTo>
                  <a:cubicBezTo>
                    <a:pt x="117" y="191"/>
                    <a:pt x="117" y="191"/>
                    <a:pt x="117" y="191"/>
                  </a:cubicBezTo>
                  <a:cubicBezTo>
                    <a:pt x="116" y="193"/>
                    <a:pt x="114" y="195"/>
                    <a:pt x="113" y="197"/>
                  </a:cubicBezTo>
                  <a:close/>
                  <a:moveTo>
                    <a:pt x="632" y="192"/>
                  </a:moveTo>
                  <a:cubicBezTo>
                    <a:pt x="631" y="190"/>
                    <a:pt x="630" y="188"/>
                    <a:pt x="628" y="186"/>
                  </a:cubicBezTo>
                  <a:cubicBezTo>
                    <a:pt x="675" y="151"/>
                    <a:pt x="675" y="151"/>
                    <a:pt x="675" y="151"/>
                  </a:cubicBezTo>
                  <a:cubicBezTo>
                    <a:pt x="677" y="153"/>
                    <a:pt x="679" y="156"/>
                    <a:pt x="680" y="158"/>
                  </a:cubicBezTo>
                  <a:lnTo>
                    <a:pt x="632" y="192"/>
                  </a:lnTo>
                  <a:close/>
                  <a:moveTo>
                    <a:pt x="121" y="186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5" y="149"/>
                    <a:pt x="77" y="147"/>
                    <a:pt x="79" y="144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4" y="182"/>
                    <a:pt x="122" y="184"/>
                    <a:pt x="121" y="186"/>
                  </a:cubicBezTo>
                  <a:close/>
                  <a:moveTo>
                    <a:pt x="624" y="181"/>
                  </a:moveTo>
                  <a:cubicBezTo>
                    <a:pt x="623" y="179"/>
                    <a:pt x="622" y="177"/>
                    <a:pt x="620" y="175"/>
                  </a:cubicBezTo>
                  <a:cubicBezTo>
                    <a:pt x="665" y="139"/>
                    <a:pt x="665" y="139"/>
                    <a:pt x="665" y="139"/>
                  </a:cubicBezTo>
                  <a:cubicBezTo>
                    <a:pt x="667" y="141"/>
                    <a:pt x="669" y="143"/>
                    <a:pt x="671" y="145"/>
                  </a:cubicBezTo>
                  <a:lnTo>
                    <a:pt x="624" y="181"/>
                  </a:lnTo>
                  <a:close/>
                  <a:moveTo>
                    <a:pt x="129" y="175"/>
                  </a:moveTo>
                  <a:cubicBezTo>
                    <a:pt x="83" y="139"/>
                    <a:pt x="83" y="139"/>
                    <a:pt x="83" y="139"/>
                  </a:cubicBezTo>
                  <a:cubicBezTo>
                    <a:pt x="85" y="136"/>
                    <a:pt x="87" y="134"/>
                    <a:pt x="89" y="132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2" y="172"/>
                    <a:pt x="130" y="174"/>
                    <a:pt x="129" y="175"/>
                  </a:cubicBezTo>
                  <a:close/>
                  <a:moveTo>
                    <a:pt x="616" y="171"/>
                  </a:moveTo>
                  <a:cubicBezTo>
                    <a:pt x="615" y="169"/>
                    <a:pt x="613" y="167"/>
                    <a:pt x="611" y="165"/>
                  </a:cubicBezTo>
                  <a:cubicBezTo>
                    <a:pt x="655" y="126"/>
                    <a:pt x="655" y="126"/>
                    <a:pt x="655" y="126"/>
                  </a:cubicBezTo>
                  <a:cubicBezTo>
                    <a:pt x="657" y="129"/>
                    <a:pt x="659" y="131"/>
                    <a:pt x="661" y="133"/>
                  </a:cubicBezTo>
                  <a:lnTo>
                    <a:pt x="616" y="171"/>
                  </a:lnTo>
                  <a:close/>
                  <a:moveTo>
                    <a:pt x="138" y="165"/>
                  </a:moveTo>
                  <a:cubicBezTo>
                    <a:pt x="94" y="127"/>
                    <a:pt x="94" y="127"/>
                    <a:pt x="94" y="127"/>
                  </a:cubicBezTo>
                  <a:cubicBezTo>
                    <a:pt x="96" y="124"/>
                    <a:pt x="98" y="122"/>
                    <a:pt x="100" y="12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1" y="162"/>
                    <a:pt x="139" y="163"/>
                    <a:pt x="138" y="165"/>
                  </a:cubicBezTo>
                  <a:close/>
                  <a:moveTo>
                    <a:pt x="607" y="161"/>
                  </a:moveTo>
                  <a:cubicBezTo>
                    <a:pt x="606" y="159"/>
                    <a:pt x="604" y="157"/>
                    <a:pt x="602" y="155"/>
                  </a:cubicBezTo>
                  <a:cubicBezTo>
                    <a:pt x="644" y="115"/>
                    <a:pt x="644" y="115"/>
                    <a:pt x="644" y="115"/>
                  </a:cubicBezTo>
                  <a:cubicBezTo>
                    <a:pt x="646" y="117"/>
                    <a:pt x="648" y="119"/>
                    <a:pt x="650" y="121"/>
                  </a:cubicBezTo>
                  <a:lnTo>
                    <a:pt x="607" y="161"/>
                  </a:lnTo>
                  <a:close/>
                  <a:moveTo>
                    <a:pt x="147" y="155"/>
                  </a:moveTo>
                  <a:cubicBezTo>
                    <a:pt x="104" y="115"/>
                    <a:pt x="104" y="115"/>
                    <a:pt x="104" y="115"/>
                  </a:cubicBezTo>
                  <a:cubicBezTo>
                    <a:pt x="106" y="113"/>
                    <a:pt x="108" y="111"/>
                    <a:pt x="111" y="109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0" y="152"/>
                    <a:pt x="148" y="154"/>
                    <a:pt x="147" y="155"/>
                  </a:cubicBezTo>
                  <a:close/>
                  <a:moveTo>
                    <a:pt x="598" y="151"/>
                  </a:moveTo>
                  <a:cubicBezTo>
                    <a:pt x="596" y="149"/>
                    <a:pt x="595" y="147"/>
                    <a:pt x="593" y="146"/>
                  </a:cubicBezTo>
                  <a:cubicBezTo>
                    <a:pt x="633" y="104"/>
                    <a:pt x="633" y="104"/>
                    <a:pt x="633" y="104"/>
                  </a:cubicBezTo>
                  <a:cubicBezTo>
                    <a:pt x="635" y="106"/>
                    <a:pt x="637" y="108"/>
                    <a:pt x="639" y="110"/>
                  </a:cubicBezTo>
                  <a:lnTo>
                    <a:pt x="598" y="151"/>
                  </a:lnTo>
                  <a:close/>
                  <a:moveTo>
                    <a:pt x="156" y="146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2"/>
                    <a:pt x="120" y="100"/>
                    <a:pt x="122" y="98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142"/>
                    <a:pt x="158" y="144"/>
                    <a:pt x="156" y="146"/>
                  </a:cubicBezTo>
                  <a:close/>
                  <a:moveTo>
                    <a:pt x="588" y="142"/>
                  </a:moveTo>
                  <a:cubicBezTo>
                    <a:pt x="587" y="140"/>
                    <a:pt x="585" y="138"/>
                    <a:pt x="583" y="137"/>
                  </a:cubicBezTo>
                  <a:cubicBezTo>
                    <a:pt x="622" y="93"/>
                    <a:pt x="622" y="93"/>
                    <a:pt x="622" y="93"/>
                  </a:cubicBezTo>
                  <a:cubicBezTo>
                    <a:pt x="624" y="95"/>
                    <a:pt x="626" y="97"/>
                    <a:pt x="628" y="99"/>
                  </a:cubicBezTo>
                  <a:lnTo>
                    <a:pt x="588" y="142"/>
                  </a:lnTo>
                  <a:close/>
                  <a:moveTo>
                    <a:pt x="166" y="137"/>
                  </a:moveTo>
                  <a:cubicBezTo>
                    <a:pt x="127" y="93"/>
                    <a:pt x="127" y="93"/>
                    <a:pt x="127" y="93"/>
                  </a:cubicBezTo>
                  <a:cubicBezTo>
                    <a:pt x="130" y="91"/>
                    <a:pt x="132" y="89"/>
                    <a:pt x="134" y="87"/>
                  </a:cubicBezTo>
                  <a:cubicBezTo>
                    <a:pt x="172" y="132"/>
                    <a:pt x="172" y="132"/>
                    <a:pt x="172" y="132"/>
                  </a:cubicBezTo>
                  <a:cubicBezTo>
                    <a:pt x="170" y="134"/>
                    <a:pt x="168" y="135"/>
                    <a:pt x="166" y="137"/>
                  </a:cubicBezTo>
                  <a:close/>
                  <a:moveTo>
                    <a:pt x="578" y="133"/>
                  </a:moveTo>
                  <a:cubicBezTo>
                    <a:pt x="576" y="131"/>
                    <a:pt x="575" y="130"/>
                    <a:pt x="573" y="128"/>
                  </a:cubicBezTo>
                  <a:cubicBezTo>
                    <a:pt x="609" y="83"/>
                    <a:pt x="609" y="83"/>
                    <a:pt x="609" y="83"/>
                  </a:cubicBezTo>
                  <a:cubicBezTo>
                    <a:pt x="612" y="84"/>
                    <a:pt x="614" y="86"/>
                    <a:pt x="616" y="88"/>
                  </a:cubicBezTo>
                  <a:lnTo>
                    <a:pt x="578" y="133"/>
                  </a:lnTo>
                  <a:close/>
                  <a:moveTo>
                    <a:pt x="176" y="128"/>
                  </a:moveTo>
                  <a:cubicBezTo>
                    <a:pt x="139" y="83"/>
                    <a:pt x="139" y="83"/>
                    <a:pt x="139" y="83"/>
                  </a:cubicBezTo>
                  <a:cubicBezTo>
                    <a:pt x="142" y="81"/>
                    <a:pt x="144" y="79"/>
                    <a:pt x="146" y="77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180" y="125"/>
                    <a:pt x="178" y="127"/>
                    <a:pt x="176" y="128"/>
                  </a:cubicBezTo>
                  <a:close/>
                  <a:moveTo>
                    <a:pt x="568" y="124"/>
                  </a:moveTo>
                  <a:cubicBezTo>
                    <a:pt x="566" y="123"/>
                    <a:pt x="564" y="121"/>
                    <a:pt x="562" y="120"/>
                  </a:cubicBezTo>
                  <a:cubicBezTo>
                    <a:pt x="597" y="73"/>
                    <a:pt x="597" y="73"/>
                    <a:pt x="597" y="73"/>
                  </a:cubicBezTo>
                  <a:cubicBezTo>
                    <a:pt x="599" y="75"/>
                    <a:pt x="601" y="76"/>
                    <a:pt x="604" y="78"/>
                  </a:cubicBezTo>
                  <a:lnTo>
                    <a:pt x="568" y="124"/>
                  </a:lnTo>
                  <a:close/>
                  <a:moveTo>
                    <a:pt x="187" y="120"/>
                  </a:moveTo>
                  <a:cubicBezTo>
                    <a:pt x="152" y="73"/>
                    <a:pt x="152" y="73"/>
                    <a:pt x="152" y="73"/>
                  </a:cubicBezTo>
                  <a:cubicBezTo>
                    <a:pt x="154" y="71"/>
                    <a:pt x="157" y="70"/>
                    <a:pt x="159" y="68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1" y="117"/>
                    <a:pt x="189" y="118"/>
                    <a:pt x="187" y="120"/>
                  </a:cubicBezTo>
                  <a:close/>
                  <a:moveTo>
                    <a:pt x="557" y="116"/>
                  </a:moveTo>
                  <a:cubicBezTo>
                    <a:pt x="555" y="115"/>
                    <a:pt x="553" y="113"/>
                    <a:pt x="551" y="112"/>
                  </a:cubicBezTo>
                  <a:cubicBezTo>
                    <a:pt x="584" y="64"/>
                    <a:pt x="584" y="64"/>
                    <a:pt x="584" y="64"/>
                  </a:cubicBezTo>
                  <a:cubicBezTo>
                    <a:pt x="586" y="65"/>
                    <a:pt x="589" y="67"/>
                    <a:pt x="591" y="69"/>
                  </a:cubicBezTo>
                  <a:lnTo>
                    <a:pt x="557" y="116"/>
                  </a:lnTo>
                  <a:close/>
                  <a:moveTo>
                    <a:pt x="198" y="112"/>
                  </a:moveTo>
                  <a:cubicBezTo>
                    <a:pt x="165" y="64"/>
                    <a:pt x="165" y="64"/>
                    <a:pt x="165" y="64"/>
                  </a:cubicBezTo>
                  <a:cubicBezTo>
                    <a:pt x="167" y="62"/>
                    <a:pt x="170" y="61"/>
                    <a:pt x="172" y="5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2" y="109"/>
                    <a:pt x="200" y="111"/>
                    <a:pt x="198" y="112"/>
                  </a:cubicBezTo>
                  <a:close/>
                  <a:moveTo>
                    <a:pt x="546" y="109"/>
                  </a:moveTo>
                  <a:cubicBezTo>
                    <a:pt x="544" y="107"/>
                    <a:pt x="542" y="106"/>
                    <a:pt x="540" y="105"/>
                  </a:cubicBezTo>
                  <a:cubicBezTo>
                    <a:pt x="571" y="55"/>
                    <a:pt x="571" y="55"/>
                    <a:pt x="571" y="55"/>
                  </a:cubicBezTo>
                  <a:cubicBezTo>
                    <a:pt x="573" y="57"/>
                    <a:pt x="575" y="58"/>
                    <a:pt x="578" y="60"/>
                  </a:cubicBezTo>
                  <a:lnTo>
                    <a:pt x="546" y="109"/>
                  </a:lnTo>
                  <a:close/>
                  <a:moveTo>
                    <a:pt x="209" y="105"/>
                  </a:moveTo>
                  <a:cubicBezTo>
                    <a:pt x="178" y="55"/>
                    <a:pt x="178" y="55"/>
                    <a:pt x="178" y="55"/>
                  </a:cubicBezTo>
                  <a:cubicBezTo>
                    <a:pt x="181" y="54"/>
                    <a:pt x="183" y="52"/>
                    <a:pt x="186" y="5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3" y="102"/>
                    <a:pt x="211" y="104"/>
                    <a:pt x="209" y="105"/>
                  </a:cubicBezTo>
                  <a:close/>
                  <a:moveTo>
                    <a:pt x="535" y="102"/>
                  </a:moveTo>
                  <a:cubicBezTo>
                    <a:pt x="533" y="100"/>
                    <a:pt x="530" y="99"/>
                    <a:pt x="528" y="98"/>
                  </a:cubicBezTo>
                  <a:cubicBezTo>
                    <a:pt x="557" y="47"/>
                    <a:pt x="557" y="47"/>
                    <a:pt x="557" y="47"/>
                  </a:cubicBezTo>
                  <a:cubicBezTo>
                    <a:pt x="559" y="48"/>
                    <a:pt x="562" y="50"/>
                    <a:pt x="564" y="51"/>
                  </a:cubicBezTo>
                  <a:lnTo>
                    <a:pt x="535" y="102"/>
                  </a:lnTo>
                  <a:close/>
                  <a:moveTo>
                    <a:pt x="220" y="98"/>
                  </a:moveTo>
                  <a:cubicBezTo>
                    <a:pt x="192" y="47"/>
                    <a:pt x="192" y="47"/>
                    <a:pt x="192" y="47"/>
                  </a:cubicBezTo>
                  <a:cubicBezTo>
                    <a:pt x="194" y="46"/>
                    <a:pt x="197" y="44"/>
                    <a:pt x="199" y="43"/>
                  </a:cubicBezTo>
                  <a:cubicBezTo>
                    <a:pt x="227" y="95"/>
                    <a:pt x="227" y="95"/>
                    <a:pt x="227" y="95"/>
                  </a:cubicBezTo>
                  <a:cubicBezTo>
                    <a:pt x="225" y="96"/>
                    <a:pt x="223" y="97"/>
                    <a:pt x="220" y="98"/>
                  </a:cubicBezTo>
                  <a:close/>
                  <a:moveTo>
                    <a:pt x="523" y="95"/>
                  </a:moveTo>
                  <a:cubicBezTo>
                    <a:pt x="521" y="94"/>
                    <a:pt x="519" y="93"/>
                    <a:pt x="516" y="92"/>
                  </a:cubicBezTo>
                  <a:cubicBezTo>
                    <a:pt x="543" y="40"/>
                    <a:pt x="543" y="40"/>
                    <a:pt x="543" y="40"/>
                  </a:cubicBezTo>
                  <a:cubicBezTo>
                    <a:pt x="545" y="41"/>
                    <a:pt x="548" y="42"/>
                    <a:pt x="550" y="44"/>
                  </a:cubicBezTo>
                  <a:lnTo>
                    <a:pt x="523" y="95"/>
                  </a:lnTo>
                  <a:close/>
                  <a:moveTo>
                    <a:pt x="232" y="92"/>
                  </a:moveTo>
                  <a:cubicBezTo>
                    <a:pt x="206" y="40"/>
                    <a:pt x="206" y="40"/>
                    <a:pt x="206" y="40"/>
                  </a:cubicBezTo>
                  <a:cubicBezTo>
                    <a:pt x="208" y="38"/>
                    <a:pt x="211" y="37"/>
                    <a:pt x="214" y="36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37" y="90"/>
                    <a:pt x="234" y="91"/>
                    <a:pt x="232" y="92"/>
                  </a:cubicBezTo>
                  <a:close/>
                  <a:moveTo>
                    <a:pt x="511" y="89"/>
                  </a:moveTo>
                  <a:cubicBezTo>
                    <a:pt x="509" y="88"/>
                    <a:pt x="507" y="87"/>
                    <a:pt x="504" y="86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31" y="34"/>
                    <a:pt x="534" y="35"/>
                    <a:pt x="536" y="36"/>
                  </a:cubicBezTo>
                  <a:lnTo>
                    <a:pt x="511" y="89"/>
                  </a:lnTo>
                  <a:close/>
                  <a:moveTo>
                    <a:pt x="244" y="86"/>
                  </a:moveTo>
                  <a:cubicBezTo>
                    <a:pt x="220" y="33"/>
                    <a:pt x="220" y="33"/>
                    <a:pt x="220" y="33"/>
                  </a:cubicBezTo>
                  <a:cubicBezTo>
                    <a:pt x="223" y="32"/>
                    <a:pt x="225" y="31"/>
                    <a:pt x="228" y="29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49" y="84"/>
                    <a:pt x="247" y="85"/>
                    <a:pt x="244" y="86"/>
                  </a:cubicBezTo>
                  <a:close/>
                  <a:moveTo>
                    <a:pt x="499" y="83"/>
                  </a:moveTo>
                  <a:cubicBezTo>
                    <a:pt x="496" y="83"/>
                    <a:pt x="494" y="82"/>
                    <a:pt x="492" y="81"/>
                  </a:cubicBezTo>
                  <a:cubicBezTo>
                    <a:pt x="514" y="26"/>
                    <a:pt x="514" y="26"/>
                    <a:pt x="514" y="26"/>
                  </a:cubicBezTo>
                  <a:cubicBezTo>
                    <a:pt x="516" y="27"/>
                    <a:pt x="519" y="29"/>
                    <a:pt x="522" y="30"/>
                  </a:cubicBezTo>
                  <a:lnTo>
                    <a:pt x="499" y="83"/>
                  </a:lnTo>
                  <a:close/>
                  <a:moveTo>
                    <a:pt x="257" y="81"/>
                  </a:moveTo>
                  <a:cubicBezTo>
                    <a:pt x="235" y="27"/>
                    <a:pt x="235" y="27"/>
                    <a:pt x="235" y="27"/>
                  </a:cubicBezTo>
                  <a:cubicBezTo>
                    <a:pt x="237" y="26"/>
                    <a:pt x="240" y="24"/>
                    <a:pt x="243" y="23"/>
                  </a:cubicBezTo>
                  <a:cubicBezTo>
                    <a:pt x="263" y="78"/>
                    <a:pt x="263" y="78"/>
                    <a:pt x="263" y="78"/>
                  </a:cubicBezTo>
                  <a:cubicBezTo>
                    <a:pt x="261" y="79"/>
                    <a:pt x="259" y="80"/>
                    <a:pt x="257" y="81"/>
                  </a:cubicBezTo>
                  <a:close/>
                  <a:moveTo>
                    <a:pt x="486" y="78"/>
                  </a:moveTo>
                  <a:cubicBezTo>
                    <a:pt x="484" y="78"/>
                    <a:pt x="482" y="77"/>
                    <a:pt x="479" y="76"/>
                  </a:cubicBezTo>
                  <a:cubicBezTo>
                    <a:pt x="499" y="21"/>
                    <a:pt x="499" y="21"/>
                    <a:pt x="499" y="21"/>
                  </a:cubicBezTo>
                  <a:cubicBezTo>
                    <a:pt x="502" y="22"/>
                    <a:pt x="504" y="23"/>
                    <a:pt x="507" y="24"/>
                  </a:cubicBezTo>
                  <a:lnTo>
                    <a:pt x="486" y="78"/>
                  </a:lnTo>
                  <a:close/>
                  <a:moveTo>
                    <a:pt x="269" y="76"/>
                  </a:moveTo>
                  <a:cubicBezTo>
                    <a:pt x="250" y="21"/>
                    <a:pt x="250" y="21"/>
                    <a:pt x="250" y="21"/>
                  </a:cubicBezTo>
                  <a:cubicBezTo>
                    <a:pt x="252" y="20"/>
                    <a:pt x="255" y="19"/>
                    <a:pt x="258" y="18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4" y="75"/>
                    <a:pt x="271" y="75"/>
                    <a:pt x="269" y="76"/>
                  </a:cubicBezTo>
                  <a:close/>
                  <a:moveTo>
                    <a:pt x="474" y="74"/>
                  </a:moveTo>
                  <a:cubicBezTo>
                    <a:pt x="471" y="73"/>
                    <a:pt x="469" y="72"/>
                    <a:pt x="467" y="72"/>
                  </a:cubicBezTo>
                  <a:cubicBezTo>
                    <a:pt x="484" y="16"/>
                    <a:pt x="484" y="16"/>
                    <a:pt x="484" y="16"/>
                  </a:cubicBezTo>
                  <a:cubicBezTo>
                    <a:pt x="486" y="17"/>
                    <a:pt x="489" y="18"/>
                    <a:pt x="492" y="18"/>
                  </a:cubicBezTo>
                  <a:lnTo>
                    <a:pt x="474" y="74"/>
                  </a:lnTo>
                  <a:close/>
                  <a:moveTo>
                    <a:pt x="282" y="72"/>
                  </a:moveTo>
                  <a:cubicBezTo>
                    <a:pt x="265" y="16"/>
                    <a:pt x="265" y="16"/>
                    <a:pt x="265" y="16"/>
                  </a:cubicBezTo>
                  <a:cubicBezTo>
                    <a:pt x="267" y="15"/>
                    <a:pt x="270" y="14"/>
                    <a:pt x="273" y="14"/>
                  </a:cubicBezTo>
                  <a:cubicBezTo>
                    <a:pt x="289" y="70"/>
                    <a:pt x="289" y="70"/>
                    <a:pt x="289" y="70"/>
                  </a:cubicBezTo>
                  <a:cubicBezTo>
                    <a:pt x="286" y="71"/>
                    <a:pt x="284" y="71"/>
                    <a:pt x="282" y="72"/>
                  </a:cubicBezTo>
                  <a:close/>
                  <a:moveTo>
                    <a:pt x="461" y="70"/>
                  </a:moveTo>
                  <a:cubicBezTo>
                    <a:pt x="458" y="69"/>
                    <a:pt x="456" y="69"/>
                    <a:pt x="454" y="68"/>
                  </a:cubicBezTo>
                  <a:cubicBezTo>
                    <a:pt x="468" y="12"/>
                    <a:pt x="468" y="12"/>
                    <a:pt x="468" y="12"/>
                  </a:cubicBezTo>
                  <a:cubicBezTo>
                    <a:pt x="471" y="12"/>
                    <a:pt x="474" y="13"/>
                    <a:pt x="477" y="14"/>
                  </a:cubicBezTo>
                  <a:lnTo>
                    <a:pt x="461" y="70"/>
                  </a:lnTo>
                  <a:close/>
                  <a:moveTo>
                    <a:pt x="295" y="68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3" y="11"/>
                    <a:pt x="286" y="10"/>
                    <a:pt x="288" y="10"/>
                  </a:cubicBezTo>
                  <a:cubicBezTo>
                    <a:pt x="302" y="67"/>
                    <a:pt x="302" y="67"/>
                    <a:pt x="302" y="67"/>
                  </a:cubicBezTo>
                  <a:cubicBezTo>
                    <a:pt x="299" y="67"/>
                    <a:pt x="297" y="68"/>
                    <a:pt x="295" y="68"/>
                  </a:cubicBezTo>
                  <a:close/>
                  <a:moveTo>
                    <a:pt x="448" y="67"/>
                  </a:moveTo>
                  <a:cubicBezTo>
                    <a:pt x="445" y="66"/>
                    <a:pt x="443" y="66"/>
                    <a:pt x="441" y="65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56" y="8"/>
                    <a:pt x="459" y="9"/>
                    <a:pt x="461" y="10"/>
                  </a:cubicBezTo>
                  <a:lnTo>
                    <a:pt x="448" y="67"/>
                  </a:lnTo>
                  <a:close/>
                  <a:moveTo>
                    <a:pt x="308" y="65"/>
                  </a:moveTo>
                  <a:cubicBezTo>
                    <a:pt x="295" y="8"/>
                    <a:pt x="295" y="8"/>
                    <a:pt x="295" y="8"/>
                  </a:cubicBezTo>
                  <a:cubicBezTo>
                    <a:pt x="298" y="7"/>
                    <a:pt x="301" y="7"/>
                    <a:pt x="304" y="6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2" y="64"/>
                    <a:pt x="310" y="65"/>
                    <a:pt x="308" y="65"/>
                  </a:cubicBezTo>
                  <a:close/>
                  <a:moveTo>
                    <a:pt x="435" y="64"/>
                  </a:moveTo>
                  <a:cubicBezTo>
                    <a:pt x="432" y="63"/>
                    <a:pt x="430" y="63"/>
                    <a:pt x="428" y="63"/>
                  </a:cubicBezTo>
                  <a:cubicBezTo>
                    <a:pt x="437" y="5"/>
                    <a:pt x="437" y="5"/>
                    <a:pt x="437" y="5"/>
                  </a:cubicBezTo>
                  <a:cubicBezTo>
                    <a:pt x="440" y="5"/>
                    <a:pt x="443" y="6"/>
                    <a:pt x="446" y="6"/>
                  </a:cubicBezTo>
                  <a:lnTo>
                    <a:pt x="435" y="64"/>
                  </a:lnTo>
                  <a:close/>
                  <a:moveTo>
                    <a:pt x="321" y="63"/>
                  </a:moveTo>
                  <a:cubicBezTo>
                    <a:pt x="311" y="5"/>
                    <a:pt x="311" y="5"/>
                    <a:pt x="311" y="5"/>
                  </a:cubicBezTo>
                  <a:cubicBezTo>
                    <a:pt x="314" y="5"/>
                    <a:pt x="317" y="4"/>
                    <a:pt x="320" y="4"/>
                  </a:cubicBezTo>
                  <a:cubicBezTo>
                    <a:pt x="328" y="61"/>
                    <a:pt x="328" y="61"/>
                    <a:pt x="328" y="61"/>
                  </a:cubicBezTo>
                  <a:cubicBezTo>
                    <a:pt x="326" y="62"/>
                    <a:pt x="323" y="62"/>
                    <a:pt x="321" y="63"/>
                  </a:cubicBezTo>
                  <a:close/>
                  <a:moveTo>
                    <a:pt x="422" y="62"/>
                  </a:moveTo>
                  <a:cubicBezTo>
                    <a:pt x="419" y="61"/>
                    <a:pt x="417" y="61"/>
                    <a:pt x="414" y="61"/>
                  </a:cubicBezTo>
                  <a:cubicBezTo>
                    <a:pt x="422" y="3"/>
                    <a:pt x="422" y="3"/>
                    <a:pt x="422" y="3"/>
                  </a:cubicBezTo>
                  <a:cubicBezTo>
                    <a:pt x="424" y="3"/>
                    <a:pt x="427" y="3"/>
                    <a:pt x="430" y="4"/>
                  </a:cubicBezTo>
                  <a:lnTo>
                    <a:pt x="422" y="62"/>
                  </a:lnTo>
                  <a:close/>
                  <a:moveTo>
                    <a:pt x="334" y="61"/>
                  </a:moveTo>
                  <a:cubicBezTo>
                    <a:pt x="327" y="3"/>
                    <a:pt x="327" y="3"/>
                    <a:pt x="327" y="3"/>
                  </a:cubicBezTo>
                  <a:cubicBezTo>
                    <a:pt x="330" y="2"/>
                    <a:pt x="332" y="2"/>
                    <a:pt x="335" y="2"/>
                  </a:cubicBezTo>
                  <a:cubicBezTo>
                    <a:pt x="341" y="60"/>
                    <a:pt x="341" y="60"/>
                    <a:pt x="341" y="60"/>
                  </a:cubicBezTo>
                  <a:cubicBezTo>
                    <a:pt x="339" y="60"/>
                    <a:pt x="337" y="60"/>
                    <a:pt x="334" y="61"/>
                  </a:cubicBezTo>
                  <a:close/>
                  <a:moveTo>
                    <a:pt x="408" y="60"/>
                  </a:moveTo>
                  <a:cubicBezTo>
                    <a:pt x="406" y="60"/>
                    <a:pt x="403" y="59"/>
                    <a:pt x="401" y="59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9" y="1"/>
                    <a:pt x="412" y="1"/>
                    <a:pt x="414" y="2"/>
                  </a:cubicBezTo>
                  <a:lnTo>
                    <a:pt x="408" y="60"/>
                  </a:lnTo>
                  <a:close/>
                  <a:moveTo>
                    <a:pt x="347" y="59"/>
                  </a:moveTo>
                  <a:cubicBezTo>
                    <a:pt x="342" y="1"/>
                    <a:pt x="342" y="1"/>
                    <a:pt x="342" y="1"/>
                  </a:cubicBezTo>
                  <a:cubicBezTo>
                    <a:pt x="345" y="1"/>
                    <a:pt x="348" y="1"/>
                    <a:pt x="351" y="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2" y="59"/>
                    <a:pt x="350" y="59"/>
                    <a:pt x="347" y="59"/>
                  </a:cubicBezTo>
                  <a:close/>
                  <a:moveTo>
                    <a:pt x="395" y="59"/>
                  </a:moveTo>
                  <a:cubicBezTo>
                    <a:pt x="392" y="59"/>
                    <a:pt x="390" y="58"/>
                    <a:pt x="388" y="58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393" y="0"/>
                    <a:pt x="396" y="0"/>
                    <a:pt x="399" y="0"/>
                  </a:cubicBezTo>
                  <a:lnTo>
                    <a:pt x="395" y="59"/>
                  </a:lnTo>
                  <a:close/>
                  <a:moveTo>
                    <a:pt x="361" y="58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61" y="0"/>
                    <a:pt x="364" y="0"/>
                    <a:pt x="367" y="0"/>
                  </a:cubicBezTo>
                  <a:cubicBezTo>
                    <a:pt x="368" y="58"/>
                    <a:pt x="368" y="58"/>
                    <a:pt x="368" y="58"/>
                  </a:cubicBezTo>
                  <a:cubicBezTo>
                    <a:pt x="366" y="58"/>
                    <a:pt x="363" y="58"/>
                    <a:pt x="361" y="58"/>
                  </a:cubicBezTo>
                  <a:close/>
                  <a:moveTo>
                    <a:pt x="382" y="58"/>
                  </a:moveTo>
                  <a:cubicBezTo>
                    <a:pt x="379" y="58"/>
                    <a:pt x="377" y="58"/>
                    <a:pt x="375" y="58"/>
                  </a:cubicBezTo>
                  <a:cubicBezTo>
                    <a:pt x="374" y="58"/>
                    <a:pt x="374" y="58"/>
                    <a:pt x="374" y="58"/>
                  </a:cubicBezTo>
                  <a:cubicBezTo>
                    <a:pt x="374" y="23"/>
                    <a:pt x="374" y="23"/>
                    <a:pt x="374" y="23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7" y="0"/>
                    <a:pt x="380" y="0"/>
                    <a:pt x="383" y="0"/>
                  </a:cubicBezTo>
                  <a:lnTo>
                    <a:pt x="382" y="58"/>
                  </a:lnTo>
                  <a:close/>
                  <a:moveTo>
                    <a:pt x="374" y="23"/>
                  </a:moveTo>
                  <a:cubicBezTo>
                    <a:pt x="374" y="29"/>
                    <a:pt x="374" y="29"/>
                    <a:pt x="374" y="29"/>
                  </a:cubicBezTo>
                  <a:cubicBezTo>
                    <a:pt x="374" y="24"/>
                    <a:pt x="374" y="24"/>
                    <a:pt x="374" y="24"/>
                  </a:cubicBezTo>
                  <a:lnTo>
                    <a:pt x="374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5734050" y="4329113"/>
              <a:ext cx="985838" cy="987424"/>
            </a:xfrm>
            <a:custGeom>
              <a:rect b="b" l="l" r="r" t="t"/>
              <a:pathLst>
                <a:path extrusionOk="0" h="585" w="585">
                  <a:moveTo>
                    <a:pt x="293" y="585"/>
                  </a:moveTo>
                  <a:cubicBezTo>
                    <a:pt x="131" y="585"/>
                    <a:pt x="0" y="454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4" y="0"/>
                    <a:pt x="585" y="131"/>
                    <a:pt x="585" y="293"/>
                  </a:cubicBezTo>
                  <a:cubicBezTo>
                    <a:pt x="585" y="454"/>
                    <a:pt x="454" y="585"/>
                    <a:pt x="293" y="585"/>
                  </a:cubicBezTo>
                  <a:close/>
                  <a:moveTo>
                    <a:pt x="293" y="5"/>
                  </a:moveTo>
                  <a:cubicBezTo>
                    <a:pt x="134" y="5"/>
                    <a:pt x="5" y="134"/>
                    <a:pt x="5" y="293"/>
                  </a:cubicBezTo>
                  <a:cubicBezTo>
                    <a:pt x="5" y="451"/>
                    <a:pt x="134" y="580"/>
                    <a:pt x="293" y="580"/>
                  </a:cubicBezTo>
                  <a:cubicBezTo>
                    <a:pt x="451" y="580"/>
                    <a:pt x="580" y="451"/>
                    <a:pt x="580" y="293"/>
                  </a:cubicBezTo>
                  <a:cubicBezTo>
                    <a:pt x="580" y="134"/>
                    <a:pt x="451" y="5"/>
                    <a:pt x="293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5738813" y="4333875"/>
              <a:ext cx="974725" cy="976313"/>
            </a:xfrm>
            <a:custGeom>
              <a:rect b="b" l="l" r="r" t="t"/>
              <a:pathLst>
                <a:path extrusionOk="0" h="579" w="578">
                  <a:moveTo>
                    <a:pt x="290" y="0"/>
                  </a:move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7" y="0"/>
                    <a:pt x="287" y="0"/>
                  </a:cubicBezTo>
                  <a:cubicBezTo>
                    <a:pt x="287" y="49"/>
                    <a:pt x="287" y="49"/>
                    <a:pt x="287" y="49"/>
                  </a:cubicBezTo>
                  <a:cubicBezTo>
                    <a:pt x="288" y="49"/>
                    <a:pt x="289" y="49"/>
                    <a:pt x="290" y="49"/>
                  </a:cubicBezTo>
                  <a:lnTo>
                    <a:pt x="290" y="0"/>
                  </a:lnTo>
                  <a:close/>
                  <a:moveTo>
                    <a:pt x="234" y="5"/>
                  </a:moveTo>
                  <a:cubicBezTo>
                    <a:pt x="233" y="6"/>
                    <a:pt x="233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2" y="6"/>
                    <a:pt x="232" y="6"/>
                    <a:pt x="232" y="6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2" y="54"/>
                    <a:pt x="243" y="54"/>
                    <a:pt x="243" y="54"/>
                  </a:cubicBezTo>
                  <a:lnTo>
                    <a:pt x="234" y="5"/>
                  </a:lnTo>
                  <a:close/>
                  <a:moveTo>
                    <a:pt x="181" y="21"/>
                  </a:move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7"/>
                    <a:pt x="198" y="67"/>
                    <a:pt x="199" y="67"/>
                  </a:cubicBezTo>
                  <a:lnTo>
                    <a:pt x="181" y="21"/>
                  </a:lnTo>
                  <a:close/>
                  <a:moveTo>
                    <a:pt x="131" y="47"/>
                  </a:moveTo>
                  <a:cubicBezTo>
                    <a:pt x="131" y="47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7" y="89"/>
                    <a:pt x="157" y="89"/>
                    <a:pt x="158" y="88"/>
                  </a:cubicBezTo>
                  <a:lnTo>
                    <a:pt x="131" y="47"/>
                  </a:lnTo>
                  <a:close/>
                  <a:moveTo>
                    <a:pt x="88" y="82"/>
                  </a:moveTo>
                  <a:cubicBezTo>
                    <a:pt x="87" y="82"/>
                    <a:pt x="87" y="83"/>
                    <a:pt x="87" y="83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21" y="118"/>
                    <a:pt x="121" y="118"/>
                    <a:pt x="122" y="117"/>
                  </a:cubicBezTo>
                  <a:lnTo>
                    <a:pt x="88" y="82"/>
                  </a:lnTo>
                  <a:close/>
                  <a:moveTo>
                    <a:pt x="52" y="125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4"/>
                    <a:pt x="92" y="153"/>
                    <a:pt x="92" y="153"/>
                  </a:cubicBezTo>
                  <a:lnTo>
                    <a:pt x="52" y="125"/>
                  </a:lnTo>
                  <a:close/>
                  <a:moveTo>
                    <a:pt x="24" y="173"/>
                  </a:move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4"/>
                    <a:pt x="24" y="175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9" y="194"/>
                    <a:pt x="69" y="194"/>
                    <a:pt x="69" y="193"/>
                  </a:cubicBezTo>
                  <a:lnTo>
                    <a:pt x="24" y="173"/>
                  </a:lnTo>
                  <a:close/>
                  <a:moveTo>
                    <a:pt x="7" y="226"/>
                  </a:moveTo>
                  <a:cubicBezTo>
                    <a:pt x="7" y="227"/>
                    <a:pt x="7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6" y="229"/>
                    <a:pt x="6" y="229"/>
                    <a:pt x="6" y="229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55" y="238"/>
                    <a:pt x="55" y="238"/>
                    <a:pt x="55" y="237"/>
                  </a:cubicBezTo>
                  <a:cubicBezTo>
                    <a:pt x="7" y="226"/>
                    <a:pt x="7" y="226"/>
                    <a:pt x="7" y="226"/>
                  </a:cubicBezTo>
                  <a:close/>
                  <a:moveTo>
                    <a:pt x="0" y="28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4"/>
                    <a:pt x="49" y="284"/>
                    <a:pt x="49" y="283"/>
                  </a:cubicBezTo>
                  <a:lnTo>
                    <a:pt x="0" y="281"/>
                  </a:lnTo>
                  <a:close/>
                  <a:moveTo>
                    <a:pt x="52" y="329"/>
                  </a:moveTo>
                  <a:cubicBezTo>
                    <a:pt x="4" y="337"/>
                    <a:pt x="4" y="337"/>
                    <a:pt x="4" y="337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8"/>
                    <a:pt x="4" y="338"/>
                    <a:pt x="4" y="338"/>
                  </a:cubicBezTo>
                  <a:cubicBezTo>
                    <a:pt x="4" y="339"/>
                    <a:pt x="4" y="339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4" y="340"/>
                    <a:pt x="4" y="340"/>
                    <a:pt x="4" y="340"/>
                  </a:cubicBezTo>
                  <a:cubicBezTo>
                    <a:pt x="53" y="331"/>
                    <a:pt x="53" y="331"/>
                    <a:pt x="53" y="331"/>
                  </a:cubicBezTo>
                  <a:cubicBezTo>
                    <a:pt x="53" y="331"/>
                    <a:pt x="52" y="330"/>
                    <a:pt x="52" y="329"/>
                  </a:cubicBezTo>
                  <a:close/>
                  <a:moveTo>
                    <a:pt x="64" y="374"/>
                  </a:moveTo>
                  <a:cubicBezTo>
                    <a:pt x="18" y="391"/>
                    <a:pt x="18" y="391"/>
                    <a:pt x="18" y="391"/>
                  </a:cubicBezTo>
                  <a:cubicBezTo>
                    <a:pt x="19" y="392"/>
                    <a:pt x="19" y="393"/>
                    <a:pt x="19" y="394"/>
                  </a:cubicBezTo>
                  <a:cubicBezTo>
                    <a:pt x="65" y="376"/>
                    <a:pt x="65" y="376"/>
                    <a:pt x="65" y="376"/>
                  </a:cubicBezTo>
                  <a:cubicBezTo>
                    <a:pt x="65" y="375"/>
                    <a:pt x="64" y="374"/>
                    <a:pt x="64" y="374"/>
                  </a:cubicBezTo>
                  <a:close/>
                  <a:moveTo>
                    <a:pt x="84" y="415"/>
                  </a:moveTo>
                  <a:cubicBezTo>
                    <a:pt x="43" y="441"/>
                    <a:pt x="43" y="441"/>
                    <a:pt x="43" y="441"/>
                  </a:cubicBezTo>
                  <a:cubicBezTo>
                    <a:pt x="43" y="441"/>
                    <a:pt x="43" y="442"/>
                    <a:pt x="44" y="442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44" y="443"/>
                    <a:pt x="44" y="443"/>
                    <a:pt x="44" y="443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85" y="417"/>
                    <a:pt x="85" y="416"/>
                    <a:pt x="84" y="415"/>
                  </a:cubicBezTo>
                  <a:close/>
                  <a:moveTo>
                    <a:pt x="112" y="452"/>
                  </a:moveTo>
                  <a:cubicBezTo>
                    <a:pt x="76" y="485"/>
                    <a:pt x="76" y="485"/>
                    <a:pt x="76" y="485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6"/>
                    <a:pt x="77" y="486"/>
                    <a:pt x="77" y="486"/>
                  </a:cubicBezTo>
                  <a:cubicBezTo>
                    <a:pt x="77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7"/>
                    <a:pt x="78" y="487"/>
                    <a:pt x="78" y="487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78" y="488"/>
                    <a:pt x="78" y="488"/>
                    <a:pt x="78" y="488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3" y="453"/>
                    <a:pt x="113" y="453"/>
                    <a:pt x="112" y="452"/>
                  </a:cubicBezTo>
                  <a:close/>
                  <a:moveTo>
                    <a:pt x="147" y="483"/>
                  </a:moveTo>
                  <a:cubicBezTo>
                    <a:pt x="118" y="523"/>
                    <a:pt x="118" y="523"/>
                    <a:pt x="118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3"/>
                    <a:pt x="119" y="523"/>
                    <a:pt x="119" y="523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20" y="524"/>
                    <a:pt x="120" y="524"/>
                    <a:pt x="120" y="524"/>
                  </a:cubicBezTo>
                  <a:cubicBezTo>
                    <a:pt x="149" y="485"/>
                    <a:pt x="149" y="485"/>
                    <a:pt x="149" y="485"/>
                  </a:cubicBezTo>
                  <a:cubicBezTo>
                    <a:pt x="148" y="484"/>
                    <a:pt x="147" y="484"/>
                    <a:pt x="147" y="483"/>
                  </a:cubicBezTo>
                  <a:close/>
                  <a:moveTo>
                    <a:pt x="187" y="507"/>
                  </a:moveTo>
                  <a:cubicBezTo>
                    <a:pt x="165" y="551"/>
                    <a:pt x="165" y="551"/>
                    <a:pt x="165" y="551"/>
                  </a:cubicBezTo>
                  <a:cubicBezTo>
                    <a:pt x="166" y="552"/>
                    <a:pt x="167" y="552"/>
                    <a:pt x="167" y="55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2"/>
                    <a:pt x="168" y="552"/>
                    <a:pt x="168" y="552"/>
                  </a:cubicBezTo>
                  <a:cubicBezTo>
                    <a:pt x="168" y="553"/>
                    <a:pt x="168" y="553"/>
                    <a:pt x="168" y="553"/>
                  </a:cubicBezTo>
                  <a:cubicBezTo>
                    <a:pt x="189" y="508"/>
                    <a:pt x="189" y="508"/>
                    <a:pt x="189" y="508"/>
                  </a:cubicBezTo>
                  <a:cubicBezTo>
                    <a:pt x="188" y="508"/>
                    <a:pt x="187" y="507"/>
                    <a:pt x="187" y="507"/>
                  </a:cubicBezTo>
                  <a:close/>
                  <a:moveTo>
                    <a:pt x="230" y="523"/>
                  </a:move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8" y="570"/>
                    <a:pt x="218" y="570"/>
                    <a:pt x="218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0"/>
                    <a:pt x="219" y="570"/>
                    <a:pt x="219" y="570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19" y="571"/>
                    <a:pt x="219" y="571"/>
                    <a:pt x="219" y="571"/>
                  </a:cubicBezTo>
                  <a:cubicBezTo>
                    <a:pt x="220" y="571"/>
                    <a:pt x="220" y="571"/>
                    <a:pt x="221" y="571"/>
                  </a:cubicBezTo>
                  <a:cubicBezTo>
                    <a:pt x="232" y="523"/>
                    <a:pt x="232" y="523"/>
                    <a:pt x="232" y="523"/>
                  </a:cubicBezTo>
                  <a:cubicBezTo>
                    <a:pt x="232" y="523"/>
                    <a:pt x="231" y="523"/>
                    <a:pt x="230" y="523"/>
                  </a:cubicBezTo>
                  <a:close/>
                  <a:moveTo>
                    <a:pt x="276" y="530"/>
                  </a:move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3" y="579"/>
                    <a:pt x="273" y="579"/>
                    <a:pt x="273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4" y="579"/>
                    <a:pt x="274" y="579"/>
                  </a:cubicBezTo>
                  <a:cubicBezTo>
                    <a:pt x="274" y="579"/>
                    <a:pt x="275" y="579"/>
                    <a:pt x="276" y="579"/>
                  </a:cubicBezTo>
                  <a:cubicBezTo>
                    <a:pt x="278" y="530"/>
                    <a:pt x="278" y="530"/>
                    <a:pt x="278" y="530"/>
                  </a:cubicBezTo>
                  <a:cubicBezTo>
                    <a:pt x="277" y="530"/>
                    <a:pt x="277" y="530"/>
                    <a:pt x="276" y="530"/>
                  </a:cubicBezTo>
                  <a:close/>
                  <a:moveTo>
                    <a:pt x="325" y="528"/>
                  </a:moveTo>
                  <a:cubicBezTo>
                    <a:pt x="324" y="528"/>
                    <a:pt x="323" y="528"/>
                    <a:pt x="322" y="528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29" y="577"/>
                    <a:pt x="329" y="577"/>
                    <a:pt x="329" y="577"/>
                  </a:cubicBezTo>
                  <a:cubicBezTo>
                    <a:pt x="330" y="576"/>
                    <a:pt x="331" y="576"/>
                    <a:pt x="332" y="576"/>
                  </a:cubicBezTo>
                  <a:lnTo>
                    <a:pt x="325" y="528"/>
                  </a:lnTo>
                  <a:close/>
                  <a:moveTo>
                    <a:pt x="369" y="516"/>
                  </a:moveTo>
                  <a:cubicBezTo>
                    <a:pt x="369" y="517"/>
                    <a:pt x="368" y="517"/>
                    <a:pt x="367" y="517"/>
                  </a:cubicBezTo>
                  <a:cubicBezTo>
                    <a:pt x="383" y="564"/>
                    <a:pt x="383" y="564"/>
                    <a:pt x="383" y="564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4" y="563"/>
                    <a:pt x="384" y="563"/>
                    <a:pt x="384" y="563"/>
                  </a:cubicBezTo>
                  <a:cubicBezTo>
                    <a:pt x="385" y="563"/>
                    <a:pt x="385" y="563"/>
                    <a:pt x="386" y="563"/>
                  </a:cubicBezTo>
                  <a:lnTo>
                    <a:pt x="369" y="516"/>
                  </a:lnTo>
                  <a:close/>
                  <a:moveTo>
                    <a:pt x="411" y="497"/>
                  </a:moveTo>
                  <a:cubicBezTo>
                    <a:pt x="411" y="497"/>
                    <a:pt x="410" y="498"/>
                    <a:pt x="409" y="498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4" y="541"/>
                    <a:pt x="434" y="541"/>
                    <a:pt x="434" y="541"/>
                  </a:cubicBezTo>
                  <a:cubicBezTo>
                    <a:pt x="435" y="540"/>
                    <a:pt x="436" y="540"/>
                    <a:pt x="436" y="539"/>
                  </a:cubicBezTo>
                  <a:lnTo>
                    <a:pt x="411" y="497"/>
                  </a:lnTo>
                  <a:close/>
                  <a:moveTo>
                    <a:pt x="449" y="470"/>
                  </a:moveTo>
                  <a:cubicBezTo>
                    <a:pt x="448" y="470"/>
                    <a:pt x="448" y="471"/>
                    <a:pt x="447" y="471"/>
                  </a:cubicBezTo>
                  <a:cubicBezTo>
                    <a:pt x="479" y="508"/>
                    <a:pt x="479" y="508"/>
                    <a:pt x="479" y="508"/>
                  </a:cubicBezTo>
                  <a:cubicBezTo>
                    <a:pt x="480" y="508"/>
                    <a:pt x="480" y="508"/>
                    <a:pt x="480" y="508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0" y="507"/>
                    <a:pt x="480" y="507"/>
                    <a:pt x="480" y="507"/>
                  </a:cubicBezTo>
                  <a:cubicBezTo>
                    <a:pt x="481" y="507"/>
                    <a:pt x="481" y="507"/>
                    <a:pt x="481" y="507"/>
                  </a:cubicBezTo>
                  <a:lnTo>
                    <a:pt x="449" y="470"/>
                  </a:lnTo>
                  <a:close/>
                  <a:moveTo>
                    <a:pt x="480" y="436"/>
                  </a:moveTo>
                  <a:cubicBezTo>
                    <a:pt x="480" y="437"/>
                    <a:pt x="479" y="437"/>
                    <a:pt x="479" y="438"/>
                  </a:cubicBezTo>
                  <a:cubicBezTo>
                    <a:pt x="518" y="468"/>
                    <a:pt x="518" y="468"/>
                    <a:pt x="518" y="468"/>
                  </a:cubicBezTo>
                  <a:cubicBezTo>
                    <a:pt x="518" y="467"/>
                    <a:pt x="519" y="467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cubicBezTo>
                    <a:pt x="519" y="466"/>
                    <a:pt x="519" y="466"/>
                    <a:pt x="519" y="466"/>
                  </a:cubicBezTo>
                  <a:lnTo>
                    <a:pt x="480" y="436"/>
                  </a:lnTo>
                  <a:close/>
                  <a:moveTo>
                    <a:pt x="505" y="397"/>
                  </a:moveTo>
                  <a:cubicBezTo>
                    <a:pt x="505" y="397"/>
                    <a:pt x="504" y="398"/>
                    <a:pt x="504" y="399"/>
                  </a:cubicBezTo>
                  <a:cubicBezTo>
                    <a:pt x="548" y="421"/>
                    <a:pt x="548" y="421"/>
                    <a:pt x="548" y="421"/>
                  </a:cubicBezTo>
                  <a:cubicBezTo>
                    <a:pt x="548" y="421"/>
                    <a:pt x="548" y="420"/>
                    <a:pt x="548" y="420"/>
                  </a:cubicBezTo>
                  <a:cubicBezTo>
                    <a:pt x="548" y="420"/>
                    <a:pt x="548" y="420"/>
                    <a:pt x="548" y="420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8" y="419"/>
                    <a:pt x="548" y="419"/>
                    <a:pt x="548" y="419"/>
                  </a:cubicBezTo>
                  <a:cubicBezTo>
                    <a:pt x="549" y="418"/>
                    <a:pt x="549" y="418"/>
                    <a:pt x="549" y="418"/>
                  </a:cubicBezTo>
                  <a:lnTo>
                    <a:pt x="505" y="397"/>
                  </a:lnTo>
                  <a:close/>
                  <a:moveTo>
                    <a:pt x="521" y="353"/>
                  </a:moveTo>
                  <a:cubicBezTo>
                    <a:pt x="521" y="354"/>
                    <a:pt x="521" y="355"/>
                    <a:pt x="521" y="35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68" y="368"/>
                    <a:pt x="568" y="367"/>
                    <a:pt x="569" y="366"/>
                  </a:cubicBezTo>
                  <a:lnTo>
                    <a:pt x="521" y="353"/>
                  </a:lnTo>
                  <a:close/>
                  <a:moveTo>
                    <a:pt x="529" y="308"/>
                  </a:moveTo>
                  <a:cubicBezTo>
                    <a:pt x="529" y="309"/>
                    <a:pt x="529" y="309"/>
                    <a:pt x="529" y="310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4"/>
                    <a:pt x="578" y="314"/>
                    <a:pt x="578" y="314"/>
                  </a:cubicBezTo>
                  <a:cubicBezTo>
                    <a:pt x="578" y="313"/>
                    <a:pt x="578" y="312"/>
                    <a:pt x="578" y="311"/>
                  </a:cubicBezTo>
                  <a:lnTo>
                    <a:pt x="529" y="308"/>
                  </a:lnTo>
                  <a:close/>
                  <a:moveTo>
                    <a:pt x="577" y="256"/>
                  </a:moveTo>
                  <a:cubicBezTo>
                    <a:pt x="528" y="261"/>
                    <a:pt x="528" y="261"/>
                    <a:pt x="528" y="261"/>
                  </a:cubicBezTo>
                  <a:cubicBezTo>
                    <a:pt x="528" y="262"/>
                    <a:pt x="528" y="263"/>
                    <a:pt x="529" y="264"/>
                  </a:cubicBezTo>
                  <a:cubicBezTo>
                    <a:pt x="577" y="259"/>
                    <a:pt x="577" y="259"/>
                    <a:pt x="577" y="259"/>
                  </a:cubicBezTo>
                  <a:cubicBezTo>
                    <a:pt x="577" y="258"/>
                    <a:pt x="577" y="257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ubicBezTo>
                    <a:pt x="577" y="256"/>
                    <a:pt x="577" y="256"/>
                    <a:pt x="577" y="256"/>
                  </a:cubicBezTo>
                  <a:close/>
                  <a:moveTo>
                    <a:pt x="565" y="201"/>
                  </a:moveTo>
                  <a:cubicBezTo>
                    <a:pt x="519" y="216"/>
                    <a:pt x="519" y="216"/>
                    <a:pt x="519" y="216"/>
                  </a:cubicBezTo>
                  <a:cubicBezTo>
                    <a:pt x="519" y="217"/>
                    <a:pt x="519" y="218"/>
                    <a:pt x="519" y="219"/>
                  </a:cubicBezTo>
                  <a:cubicBezTo>
                    <a:pt x="566" y="204"/>
                    <a:pt x="566" y="204"/>
                    <a:pt x="566" y="204"/>
                  </a:cubicBezTo>
                  <a:cubicBezTo>
                    <a:pt x="566" y="203"/>
                    <a:pt x="566" y="202"/>
                    <a:pt x="565" y="201"/>
                  </a:cubicBezTo>
                  <a:close/>
                  <a:moveTo>
                    <a:pt x="543" y="150"/>
                  </a:moveTo>
                  <a:cubicBezTo>
                    <a:pt x="500" y="174"/>
                    <a:pt x="500" y="174"/>
                    <a:pt x="500" y="174"/>
                  </a:cubicBezTo>
                  <a:cubicBezTo>
                    <a:pt x="501" y="175"/>
                    <a:pt x="501" y="175"/>
                    <a:pt x="501" y="176"/>
                  </a:cubicBezTo>
                  <a:cubicBezTo>
                    <a:pt x="545" y="153"/>
                    <a:pt x="545" y="153"/>
                    <a:pt x="545" y="153"/>
                  </a:cubicBezTo>
                  <a:cubicBezTo>
                    <a:pt x="544" y="152"/>
                    <a:pt x="544" y="151"/>
                    <a:pt x="543" y="150"/>
                  </a:cubicBezTo>
                  <a:close/>
                  <a:moveTo>
                    <a:pt x="512" y="104"/>
                  </a:moveTo>
                  <a:cubicBezTo>
                    <a:pt x="474" y="136"/>
                    <a:pt x="474" y="136"/>
                    <a:pt x="474" y="136"/>
                  </a:cubicBezTo>
                  <a:cubicBezTo>
                    <a:pt x="475" y="136"/>
                    <a:pt x="475" y="137"/>
                    <a:pt x="476" y="137"/>
                  </a:cubicBezTo>
                  <a:cubicBezTo>
                    <a:pt x="514" y="106"/>
                    <a:pt x="514" y="106"/>
                    <a:pt x="514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6"/>
                    <a:pt x="513" y="106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lose/>
                  <a:moveTo>
                    <a:pt x="472" y="65"/>
                  </a:moveTo>
                  <a:cubicBezTo>
                    <a:pt x="441" y="103"/>
                    <a:pt x="441" y="103"/>
                    <a:pt x="441" y="103"/>
                  </a:cubicBezTo>
                  <a:cubicBezTo>
                    <a:pt x="442" y="104"/>
                    <a:pt x="442" y="104"/>
                    <a:pt x="443" y="105"/>
                  </a:cubicBezTo>
                  <a:cubicBezTo>
                    <a:pt x="474" y="67"/>
                    <a:pt x="474" y="67"/>
                    <a:pt x="474" y="67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6"/>
                    <a:pt x="473" y="66"/>
                    <a:pt x="473" y="66"/>
                  </a:cubicBezTo>
                  <a:cubicBezTo>
                    <a:pt x="473" y="65"/>
                    <a:pt x="473" y="65"/>
                    <a:pt x="473" y="65"/>
                  </a:cubicBezTo>
                  <a:cubicBezTo>
                    <a:pt x="473" y="65"/>
                    <a:pt x="473" y="65"/>
                    <a:pt x="473" y="65"/>
                  </a:cubicBezTo>
                  <a:lnTo>
                    <a:pt x="472" y="65"/>
                  </a:lnTo>
                  <a:close/>
                  <a:moveTo>
                    <a:pt x="426" y="34"/>
                  </a:moveTo>
                  <a:cubicBezTo>
                    <a:pt x="403" y="77"/>
                    <a:pt x="403" y="77"/>
                    <a:pt x="403" y="77"/>
                  </a:cubicBezTo>
                  <a:cubicBezTo>
                    <a:pt x="403" y="78"/>
                    <a:pt x="404" y="78"/>
                    <a:pt x="405" y="79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8" y="35"/>
                    <a:pt x="428" y="35"/>
                    <a:pt x="428" y="35"/>
                  </a:cubicBezTo>
                  <a:cubicBezTo>
                    <a:pt x="427" y="35"/>
                    <a:pt x="426" y="35"/>
                    <a:pt x="426" y="34"/>
                  </a:cubicBezTo>
                  <a:close/>
                  <a:moveTo>
                    <a:pt x="374" y="13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1" y="60"/>
                    <a:pt x="361" y="60"/>
                    <a:pt x="362" y="60"/>
                  </a:cubicBezTo>
                  <a:cubicBezTo>
                    <a:pt x="377" y="14"/>
                    <a:pt x="377" y="14"/>
                    <a:pt x="377" y="14"/>
                  </a:cubicBezTo>
                  <a:cubicBezTo>
                    <a:pt x="376" y="13"/>
                    <a:pt x="376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cubicBezTo>
                    <a:pt x="375" y="13"/>
                    <a:pt x="375" y="13"/>
                    <a:pt x="375" y="13"/>
                  </a:cubicBezTo>
                  <a:lnTo>
                    <a:pt x="374" y="13"/>
                  </a:lnTo>
                  <a:close/>
                  <a:moveTo>
                    <a:pt x="320" y="2"/>
                  </a:moveTo>
                  <a:cubicBezTo>
                    <a:pt x="315" y="51"/>
                    <a:pt x="315" y="51"/>
                    <a:pt x="315" y="51"/>
                  </a:cubicBezTo>
                  <a:cubicBezTo>
                    <a:pt x="315" y="51"/>
                    <a:pt x="316" y="51"/>
                    <a:pt x="317" y="51"/>
                  </a:cubicBezTo>
                  <a:cubicBezTo>
                    <a:pt x="322" y="2"/>
                    <a:pt x="322" y="2"/>
                    <a:pt x="322" y="2"/>
                  </a:cubicBezTo>
                  <a:cubicBezTo>
                    <a:pt x="322" y="2"/>
                    <a:pt x="321" y="2"/>
                    <a:pt x="320" y="2"/>
                  </a:cubicBezTo>
                  <a:cubicBezTo>
                    <a:pt x="320" y="2"/>
                    <a:pt x="320" y="2"/>
                    <a:pt x="32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5867400" y="4462463"/>
              <a:ext cx="720725" cy="722312"/>
            </a:xfrm>
            <a:custGeom>
              <a:rect b="b" l="l" r="r" t="t"/>
              <a:pathLst>
                <a:path extrusionOk="0" h="428" w="428">
                  <a:moveTo>
                    <a:pt x="214" y="422"/>
                  </a:moveTo>
                  <a:cubicBezTo>
                    <a:pt x="214" y="419"/>
                    <a:pt x="217" y="416"/>
                    <a:pt x="220" y="416"/>
                  </a:cubicBezTo>
                  <a:cubicBezTo>
                    <a:pt x="223" y="416"/>
                    <a:pt x="226" y="418"/>
                    <a:pt x="226" y="422"/>
                  </a:cubicBezTo>
                  <a:cubicBezTo>
                    <a:pt x="226" y="425"/>
                    <a:pt x="223" y="428"/>
                    <a:pt x="220" y="428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17" y="428"/>
                    <a:pt x="214" y="425"/>
                    <a:pt x="214" y="422"/>
                  </a:cubicBezTo>
                  <a:close/>
                  <a:moveTo>
                    <a:pt x="187" y="426"/>
                  </a:moveTo>
                  <a:cubicBezTo>
                    <a:pt x="187" y="426"/>
                    <a:pt x="187" y="426"/>
                    <a:pt x="187" y="426"/>
                  </a:cubicBezTo>
                  <a:cubicBezTo>
                    <a:pt x="184" y="426"/>
                    <a:pt x="182" y="423"/>
                    <a:pt x="182" y="420"/>
                  </a:cubicBezTo>
                  <a:cubicBezTo>
                    <a:pt x="182" y="416"/>
                    <a:pt x="185" y="414"/>
                    <a:pt x="189" y="415"/>
                  </a:cubicBezTo>
                  <a:cubicBezTo>
                    <a:pt x="189" y="415"/>
                    <a:pt x="189" y="415"/>
                    <a:pt x="189" y="415"/>
                  </a:cubicBezTo>
                  <a:cubicBezTo>
                    <a:pt x="192" y="415"/>
                    <a:pt x="194" y="418"/>
                    <a:pt x="194" y="421"/>
                  </a:cubicBezTo>
                  <a:cubicBezTo>
                    <a:pt x="193" y="424"/>
                    <a:pt x="191" y="426"/>
                    <a:pt x="188" y="426"/>
                  </a:cubicBezTo>
                  <a:lnTo>
                    <a:pt x="187" y="426"/>
                  </a:lnTo>
                  <a:close/>
                  <a:moveTo>
                    <a:pt x="246" y="419"/>
                  </a:moveTo>
                  <a:cubicBezTo>
                    <a:pt x="245" y="416"/>
                    <a:pt x="248" y="413"/>
                    <a:pt x="251" y="413"/>
                  </a:cubicBezTo>
                  <a:cubicBezTo>
                    <a:pt x="254" y="412"/>
                    <a:pt x="257" y="414"/>
                    <a:pt x="257" y="417"/>
                  </a:cubicBezTo>
                  <a:cubicBezTo>
                    <a:pt x="258" y="420"/>
                    <a:pt x="256" y="424"/>
                    <a:pt x="253" y="424"/>
                  </a:cubicBezTo>
                  <a:cubicBezTo>
                    <a:pt x="252" y="424"/>
                    <a:pt x="252" y="424"/>
                    <a:pt x="252" y="424"/>
                  </a:cubicBezTo>
                  <a:cubicBezTo>
                    <a:pt x="249" y="424"/>
                    <a:pt x="247" y="422"/>
                    <a:pt x="246" y="419"/>
                  </a:cubicBezTo>
                  <a:close/>
                  <a:moveTo>
                    <a:pt x="155" y="420"/>
                  </a:moveTo>
                  <a:cubicBezTo>
                    <a:pt x="152" y="419"/>
                    <a:pt x="150" y="415"/>
                    <a:pt x="151" y="412"/>
                  </a:cubicBezTo>
                  <a:cubicBezTo>
                    <a:pt x="152" y="409"/>
                    <a:pt x="155" y="407"/>
                    <a:pt x="158" y="408"/>
                  </a:cubicBezTo>
                  <a:cubicBezTo>
                    <a:pt x="158" y="408"/>
                    <a:pt x="158" y="408"/>
                    <a:pt x="158" y="408"/>
                  </a:cubicBezTo>
                  <a:cubicBezTo>
                    <a:pt x="161" y="409"/>
                    <a:pt x="163" y="412"/>
                    <a:pt x="162" y="416"/>
                  </a:cubicBezTo>
                  <a:cubicBezTo>
                    <a:pt x="161" y="418"/>
                    <a:pt x="159" y="420"/>
                    <a:pt x="157" y="420"/>
                  </a:cubicBezTo>
                  <a:cubicBezTo>
                    <a:pt x="156" y="420"/>
                    <a:pt x="155" y="420"/>
                    <a:pt x="155" y="420"/>
                  </a:cubicBezTo>
                  <a:close/>
                  <a:moveTo>
                    <a:pt x="277" y="412"/>
                  </a:moveTo>
                  <a:cubicBezTo>
                    <a:pt x="276" y="409"/>
                    <a:pt x="278" y="406"/>
                    <a:pt x="281" y="405"/>
                  </a:cubicBezTo>
                  <a:cubicBezTo>
                    <a:pt x="284" y="404"/>
                    <a:pt x="287" y="405"/>
                    <a:pt x="288" y="408"/>
                  </a:cubicBezTo>
                  <a:cubicBezTo>
                    <a:pt x="289" y="411"/>
                    <a:pt x="288" y="415"/>
                    <a:pt x="285" y="416"/>
                  </a:cubicBezTo>
                  <a:cubicBezTo>
                    <a:pt x="284" y="416"/>
                    <a:pt x="283" y="416"/>
                    <a:pt x="283" y="416"/>
                  </a:cubicBezTo>
                  <a:cubicBezTo>
                    <a:pt x="280" y="416"/>
                    <a:pt x="278" y="414"/>
                    <a:pt x="277" y="412"/>
                  </a:cubicBezTo>
                  <a:close/>
                  <a:moveTo>
                    <a:pt x="124" y="408"/>
                  </a:moveTo>
                  <a:cubicBezTo>
                    <a:pt x="121" y="407"/>
                    <a:pt x="120" y="403"/>
                    <a:pt x="121" y="400"/>
                  </a:cubicBezTo>
                  <a:cubicBezTo>
                    <a:pt x="122" y="397"/>
                    <a:pt x="126" y="396"/>
                    <a:pt x="129" y="398"/>
                  </a:cubicBezTo>
                  <a:cubicBezTo>
                    <a:pt x="132" y="399"/>
                    <a:pt x="133" y="402"/>
                    <a:pt x="132" y="405"/>
                  </a:cubicBezTo>
                  <a:cubicBezTo>
                    <a:pt x="131" y="407"/>
                    <a:pt x="129" y="409"/>
                    <a:pt x="126" y="409"/>
                  </a:cubicBezTo>
                  <a:cubicBezTo>
                    <a:pt x="126" y="409"/>
                    <a:pt x="125" y="409"/>
                    <a:pt x="124" y="408"/>
                  </a:cubicBezTo>
                  <a:close/>
                  <a:moveTo>
                    <a:pt x="307" y="400"/>
                  </a:moveTo>
                  <a:cubicBezTo>
                    <a:pt x="305" y="397"/>
                    <a:pt x="306" y="394"/>
                    <a:pt x="309" y="392"/>
                  </a:cubicBezTo>
                  <a:cubicBezTo>
                    <a:pt x="312" y="391"/>
                    <a:pt x="316" y="392"/>
                    <a:pt x="317" y="394"/>
                  </a:cubicBezTo>
                  <a:cubicBezTo>
                    <a:pt x="319" y="397"/>
                    <a:pt x="318" y="401"/>
                    <a:pt x="315" y="402"/>
                  </a:cubicBezTo>
                  <a:cubicBezTo>
                    <a:pt x="314" y="403"/>
                    <a:pt x="313" y="403"/>
                    <a:pt x="312" y="403"/>
                  </a:cubicBezTo>
                  <a:cubicBezTo>
                    <a:pt x="310" y="403"/>
                    <a:pt x="308" y="402"/>
                    <a:pt x="307" y="400"/>
                  </a:cubicBezTo>
                  <a:close/>
                  <a:moveTo>
                    <a:pt x="95" y="392"/>
                  </a:moveTo>
                  <a:cubicBezTo>
                    <a:pt x="93" y="390"/>
                    <a:pt x="92" y="387"/>
                    <a:pt x="94" y="384"/>
                  </a:cubicBezTo>
                  <a:cubicBezTo>
                    <a:pt x="95" y="381"/>
                    <a:pt x="99" y="381"/>
                    <a:pt x="102" y="382"/>
                  </a:cubicBezTo>
                  <a:cubicBezTo>
                    <a:pt x="104" y="384"/>
                    <a:pt x="105" y="388"/>
                    <a:pt x="103" y="390"/>
                  </a:cubicBezTo>
                  <a:cubicBezTo>
                    <a:pt x="102" y="392"/>
                    <a:pt x="100" y="393"/>
                    <a:pt x="98" y="393"/>
                  </a:cubicBezTo>
                  <a:cubicBezTo>
                    <a:pt x="97" y="393"/>
                    <a:pt x="96" y="393"/>
                    <a:pt x="95" y="392"/>
                  </a:cubicBezTo>
                  <a:close/>
                  <a:moveTo>
                    <a:pt x="334" y="383"/>
                  </a:moveTo>
                  <a:cubicBezTo>
                    <a:pt x="332" y="381"/>
                    <a:pt x="333" y="377"/>
                    <a:pt x="335" y="375"/>
                  </a:cubicBezTo>
                  <a:cubicBezTo>
                    <a:pt x="338" y="373"/>
                    <a:pt x="342" y="374"/>
                    <a:pt x="344" y="376"/>
                  </a:cubicBezTo>
                  <a:cubicBezTo>
                    <a:pt x="346" y="379"/>
                    <a:pt x="345" y="383"/>
                    <a:pt x="342" y="385"/>
                  </a:cubicBezTo>
                  <a:cubicBezTo>
                    <a:pt x="341" y="385"/>
                    <a:pt x="340" y="386"/>
                    <a:pt x="339" y="386"/>
                  </a:cubicBezTo>
                  <a:cubicBezTo>
                    <a:pt x="337" y="386"/>
                    <a:pt x="335" y="385"/>
                    <a:pt x="334" y="383"/>
                  </a:cubicBezTo>
                  <a:close/>
                  <a:moveTo>
                    <a:pt x="69" y="372"/>
                  </a:moveTo>
                  <a:cubicBezTo>
                    <a:pt x="69" y="372"/>
                    <a:pt x="69" y="372"/>
                    <a:pt x="69" y="372"/>
                  </a:cubicBezTo>
                  <a:cubicBezTo>
                    <a:pt x="67" y="370"/>
                    <a:pt x="67" y="366"/>
                    <a:pt x="69" y="364"/>
                  </a:cubicBezTo>
                  <a:cubicBezTo>
                    <a:pt x="71" y="361"/>
                    <a:pt x="75" y="361"/>
                    <a:pt x="77" y="363"/>
                  </a:cubicBezTo>
                  <a:cubicBezTo>
                    <a:pt x="79" y="365"/>
                    <a:pt x="80" y="369"/>
                    <a:pt x="77" y="371"/>
                  </a:cubicBezTo>
                  <a:cubicBezTo>
                    <a:pt x="76" y="373"/>
                    <a:pt x="75" y="373"/>
                    <a:pt x="73" y="373"/>
                  </a:cubicBezTo>
                  <a:cubicBezTo>
                    <a:pt x="72" y="373"/>
                    <a:pt x="70" y="373"/>
                    <a:pt x="69" y="372"/>
                  </a:cubicBezTo>
                  <a:close/>
                  <a:moveTo>
                    <a:pt x="359" y="363"/>
                  </a:moveTo>
                  <a:cubicBezTo>
                    <a:pt x="357" y="361"/>
                    <a:pt x="357" y="357"/>
                    <a:pt x="359" y="355"/>
                  </a:cubicBezTo>
                  <a:cubicBezTo>
                    <a:pt x="359" y="355"/>
                    <a:pt x="359" y="355"/>
                    <a:pt x="359" y="355"/>
                  </a:cubicBezTo>
                  <a:cubicBezTo>
                    <a:pt x="361" y="352"/>
                    <a:pt x="365" y="352"/>
                    <a:pt x="367" y="354"/>
                  </a:cubicBezTo>
                  <a:cubicBezTo>
                    <a:pt x="369" y="357"/>
                    <a:pt x="369" y="360"/>
                    <a:pt x="367" y="363"/>
                  </a:cubicBezTo>
                  <a:cubicBezTo>
                    <a:pt x="366" y="364"/>
                    <a:pt x="364" y="364"/>
                    <a:pt x="363" y="364"/>
                  </a:cubicBezTo>
                  <a:cubicBezTo>
                    <a:pt x="361" y="364"/>
                    <a:pt x="360" y="364"/>
                    <a:pt x="359" y="363"/>
                  </a:cubicBezTo>
                  <a:close/>
                  <a:moveTo>
                    <a:pt x="47" y="348"/>
                  </a:moveTo>
                  <a:cubicBezTo>
                    <a:pt x="45" y="345"/>
                    <a:pt x="45" y="342"/>
                    <a:pt x="48" y="340"/>
                  </a:cubicBezTo>
                  <a:cubicBezTo>
                    <a:pt x="50" y="338"/>
                    <a:pt x="54" y="338"/>
                    <a:pt x="56" y="340"/>
                  </a:cubicBezTo>
                  <a:cubicBezTo>
                    <a:pt x="58" y="343"/>
                    <a:pt x="57" y="347"/>
                    <a:pt x="55" y="349"/>
                  </a:cubicBezTo>
                  <a:cubicBezTo>
                    <a:pt x="54" y="350"/>
                    <a:pt x="53" y="350"/>
                    <a:pt x="51" y="350"/>
                  </a:cubicBezTo>
                  <a:cubicBezTo>
                    <a:pt x="50" y="350"/>
                    <a:pt x="48" y="349"/>
                    <a:pt x="47" y="348"/>
                  </a:cubicBezTo>
                  <a:close/>
                  <a:moveTo>
                    <a:pt x="380" y="339"/>
                  </a:moveTo>
                  <a:cubicBezTo>
                    <a:pt x="377" y="337"/>
                    <a:pt x="377" y="333"/>
                    <a:pt x="379" y="331"/>
                  </a:cubicBezTo>
                  <a:cubicBezTo>
                    <a:pt x="381" y="328"/>
                    <a:pt x="384" y="327"/>
                    <a:pt x="387" y="329"/>
                  </a:cubicBezTo>
                  <a:cubicBezTo>
                    <a:pt x="389" y="331"/>
                    <a:pt x="390" y="335"/>
                    <a:pt x="388" y="337"/>
                  </a:cubicBezTo>
                  <a:cubicBezTo>
                    <a:pt x="387" y="339"/>
                    <a:pt x="385" y="340"/>
                    <a:pt x="383" y="340"/>
                  </a:cubicBezTo>
                  <a:cubicBezTo>
                    <a:pt x="382" y="340"/>
                    <a:pt x="381" y="339"/>
                    <a:pt x="380" y="339"/>
                  </a:cubicBezTo>
                  <a:close/>
                  <a:moveTo>
                    <a:pt x="28" y="321"/>
                  </a:moveTo>
                  <a:cubicBezTo>
                    <a:pt x="26" y="318"/>
                    <a:pt x="27" y="314"/>
                    <a:pt x="30" y="313"/>
                  </a:cubicBezTo>
                  <a:cubicBezTo>
                    <a:pt x="33" y="311"/>
                    <a:pt x="37" y="312"/>
                    <a:pt x="38" y="315"/>
                  </a:cubicBezTo>
                  <a:cubicBezTo>
                    <a:pt x="40" y="318"/>
                    <a:pt x="39" y="321"/>
                    <a:pt x="36" y="323"/>
                  </a:cubicBezTo>
                  <a:cubicBezTo>
                    <a:pt x="35" y="323"/>
                    <a:pt x="34" y="324"/>
                    <a:pt x="33" y="324"/>
                  </a:cubicBezTo>
                  <a:cubicBezTo>
                    <a:pt x="31" y="324"/>
                    <a:pt x="29" y="323"/>
                    <a:pt x="28" y="321"/>
                  </a:cubicBezTo>
                  <a:close/>
                  <a:moveTo>
                    <a:pt x="397" y="312"/>
                  </a:moveTo>
                  <a:cubicBezTo>
                    <a:pt x="394" y="310"/>
                    <a:pt x="393" y="307"/>
                    <a:pt x="395" y="304"/>
                  </a:cubicBezTo>
                  <a:cubicBezTo>
                    <a:pt x="396" y="301"/>
                    <a:pt x="400" y="300"/>
                    <a:pt x="403" y="301"/>
                  </a:cubicBezTo>
                  <a:cubicBezTo>
                    <a:pt x="405" y="303"/>
                    <a:pt x="407" y="306"/>
                    <a:pt x="405" y="309"/>
                  </a:cubicBezTo>
                  <a:cubicBezTo>
                    <a:pt x="404" y="311"/>
                    <a:pt x="402" y="312"/>
                    <a:pt x="400" y="312"/>
                  </a:cubicBezTo>
                  <a:cubicBezTo>
                    <a:pt x="399" y="312"/>
                    <a:pt x="398" y="312"/>
                    <a:pt x="397" y="312"/>
                  </a:cubicBezTo>
                  <a:close/>
                  <a:moveTo>
                    <a:pt x="14" y="291"/>
                  </a:moveTo>
                  <a:cubicBezTo>
                    <a:pt x="13" y="288"/>
                    <a:pt x="14" y="285"/>
                    <a:pt x="17" y="283"/>
                  </a:cubicBezTo>
                  <a:cubicBezTo>
                    <a:pt x="20" y="282"/>
                    <a:pt x="24" y="284"/>
                    <a:pt x="25" y="287"/>
                  </a:cubicBezTo>
                  <a:cubicBezTo>
                    <a:pt x="26" y="290"/>
                    <a:pt x="24" y="293"/>
                    <a:pt x="21" y="294"/>
                  </a:cubicBezTo>
                  <a:cubicBezTo>
                    <a:pt x="21" y="295"/>
                    <a:pt x="20" y="295"/>
                    <a:pt x="19" y="295"/>
                  </a:cubicBezTo>
                  <a:cubicBezTo>
                    <a:pt x="17" y="295"/>
                    <a:pt x="15" y="293"/>
                    <a:pt x="14" y="291"/>
                  </a:cubicBezTo>
                  <a:close/>
                  <a:moveTo>
                    <a:pt x="410" y="282"/>
                  </a:moveTo>
                  <a:cubicBezTo>
                    <a:pt x="407" y="281"/>
                    <a:pt x="405" y="278"/>
                    <a:pt x="406" y="275"/>
                  </a:cubicBezTo>
                  <a:cubicBezTo>
                    <a:pt x="407" y="272"/>
                    <a:pt x="411" y="270"/>
                    <a:pt x="414" y="271"/>
                  </a:cubicBezTo>
                  <a:cubicBezTo>
                    <a:pt x="417" y="272"/>
                    <a:pt x="419" y="275"/>
                    <a:pt x="418" y="279"/>
                  </a:cubicBezTo>
                  <a:cubicBezTo>
                    <a:pt x="417" y="281"/>
                    <a:pt x="414" y="283"/>
                    <a:pt x="412" y="283"/>
                  </a:cubicBezTo>
                  <a:cubicBezTo>
                    <a:pt x="411" y="283"/>
                    <a:pt x="411" y="283"/>
                    <a:pt x="410" y="282"/>
                  </a:cubicBezTo>
                  <a:close/>
                  <a:moveTo>
                    <a:pt x="4" y="259"/>
                  </a:moveTo>
                  <a:cubicBezTo>
                    <a:pt x="4" y="256"/>
                    <a:pt x="6" y="253"/>
                    <a:pt x="9" y="252"/>
                  </a:cubicBezTo>
                  <a:cubicBezTo>
                    <a:pt x="12" y="252"/>
                    <a:pt x="15" y="254"/>
                    <a:pt x="16" y="257"/>
                  </a:cubicBezTo>
                  <a:cubicBezTo>
                    <a:pt x="16" y="260"/>
                    <a:pt x="14" y="263"/>
                    <a:pt x="11" y="264"/>
                  </a:cubicBezTo>
                  <a:cubicBezTo>
                    <a:pt x="11" y="264"/>
                    <a:pt x="10" y="264"/>
                    <a:pt x="10" y="264"/>
                  </a:cubicBezTo>
                  <a:cubicBezTo>
                    <a:pt x="7" y="264"/>
                    <a:pt x="5" y="262"/>
                    <a:pt x="4" y="259"/>
                  </a:cubicBezTo>
                  <a:close/>
                  <a:moveTo>
                    <a:pt x="418" y="251"/>
                  </a:moveTo>
                  <a:cubicBezTo>
                    <a:pt x="415" y="251"/>
                    <a:pt x="413" y="248"/>
                    <a:pt x="414" y="245"/>
                  </a:cubicBezTo>
                  <a:cubicBezTo>
                    <a:pt x="414" y="242"/>
                    <a:pt x="417" y="239"/>
                    <a:pt x="420" y="240"/>
                  </a:cubicBezTo>
                  <a:cubicBezTo>
                    <a:pt x="423" y="240"/>
                    <a:pt x="426" y="243"/>
                    <a:pt x="425" y="246"/>
                  </a:cubicBezTo>
                  <a:cubicBezTo>
                    <a:pt x="425" y="249"/>
                    <a:pt x="422" y="251"/>
                    <a:pt x="419" y="251"/>
                  </a:cubicBezTo>
                  <a:lnTo>
                    <a:pt x="418" y="251"/>
                  </a:lnTo>
                  <a:close/>
                  <a:moveTo>
                    <a:pt x="0" y="227"/>
                  </a:moveTo>
                  <a:cubicBezTo>
                    <a:pt x="0" y="227"/>
                    <a:pt x="0" y="227"/>
                    <a:pt x="0" y="227"/>
                  </a:cubicBezTo>
                  <a:cubicBezTo>
                    <a:pt x="0" y="224"/>
                    <a:pt x="2" y="221"/>
                    <a:pt x="5" y="221"/>
                  </a:cubicBezTo>
                  <a:cubicBezTo>
                    <a:pt x="9" y="220"/>
                    <a:pt x="11" y="223"/>
                    <a:pt x="11" y="226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2" y="229"/>
                    <a:pt x="9" y="232"/>
                    <a:pt x="6" y="232"/>
                  </a:cubicBezTo>
                  <a:cubicBezTo>
                    <a:pt x="6" y="232"/>
                    <a:pt x="6" y="232"/>
                    <a:pt x="6" y="232"/>
                  </a:cubicBezTo>
                  <a:cubicBezTo>
                    <a:pt x="3" y="232"/>
                    <a:pt x="0" y="230"/>
                    <a:pt x="0" y="227"/>
                  </a:cubicBezTo>
                  <a:close/>
                  <a:moveTo>
                    <a:pt x="416" y="214"/>
                  </a:moveTo>
                  <a:cubicBezTo>
                    <a:pt x="416" y="210"/>
                    <a:pt x="419" y="208"/>
                    <a:pt x="422" y="208"/>
                  </a:cubicBezTo>
                  <a:cubicBezTo>
                    <a:pt x="425" y="208"/>
                    <a:pt x="428" y="210"/>
                    <a:pt x="428" y="214"/>
                  </a:cubicBezTo>
                  <a:cubicBezTo>
                    <a:pt x="428" y="217"/>
                    <a:pt x="425" y="219"/>
                    <a:pt x="422" y="219"/>
                  </a:cubicBezTo>
                  <a:cubicBezTo>
                    <a:pt x="419" y="219"/>
                    <a:pt x="416" y="217"/>
                    <a:pt x="416" y="214"/>
                  </a:cubicBezTo>
                  <a:close/>
                  <a:moveTo>
                    <a:pt x="6" y="200"/>
                  </a:moveTo>
                  <a:cubicBezTo>
                    <a:pt x="2" y="200"/>
                    <a:pt x="0" y="197"/>
                    <a:pt x="0" y="194"/>
                  </a:cubicBezTo>
                  <a:cubicBezTo>
                    <a:pt x="1" y="191"/>
                    <a:pt x="3" y="188"/>
                    <a:pt x="7" y="189"/>
                  </a:cubicBezTo>
                  <a:cubicBezTo>
                    <a:pt x="10" y="189"/>
                    <a:pt x="12" y="192"/>
                    <a:pt x="12" y="195"/>
                  </a:cubicBezTo>
                  <a:cubicBezTo>
                    <a:pt x="12" y="198"/>
                    <a:pt x="9" y="200"/>
                    <a:pt x="6" y="200"/>
                  </a:cubicBezTo>
                  <a:close/>
                  <a:moveTo>
                    <a:pt x="414" y="189"/>
                  </a:moveTo>
                  <a:cubicBezTo>
                    <a:pt x="414" y="189"/>
                    <a:pt x="414" y="189"/>
                    <a:pt x="414" y="189"/>
                  </a:cubicBezTo>
                  <a:cubicBezTo>
                    <a:pt x="414" y="186"/>
                    <a:pt x="416" y="183"/>
                    <a:pt x="419" y="182"/>
                  </a:cubicBezTo>
                  <a:cubicBezTo>
                    <a:pt x="423" y="182"/>
                    <a:pt x="426" y="184"/>
                    <a:pt x="426" y="187"/>
                  </a:cubicBezTo>
                  <a:cubicBezTo>
                    <a:pt x="426" y="191"/>
                    <a:pt x="424" y="194"/>
                    <a:pt x="421" y="194"/>
                  </a:cubicBezTo>
                  <a:cubicBezTo>
                    <a:pt x="420" y="194"/>
                    <a:pt x="420" y="194"/>
                    <a:pt x="420" y="194"/>
                  </a:cubicBezTo>
                  <a:cubicBezTo>
                    <a:pt x="417" y="194"/>
                    <a:pt x="415" y="192"/>
                    <a:pt x="414" y="189"/>
                  </a:cubicBezTo>
                  <a:close/>
                  <a:moveTo>
                    <a:pt x="10" y="168"/>
                  </a:moveTo>
                  <a:cubicBezTo>
                    <a:pt x="7" y="168"/>
                    <a:pt x="5" y="165"/>
                    <a:pt x="6" y="161"/>
                  </a:cubicBezTo>
                  <a:cubicBezTo>
                    <a:pt x="7" y="158"/>
                    <a:pt x="10" y="156"/>
                    <a:pt x="13" y="157"/>
                  </a:cubicBezTo>
                  <a:cubicBezTo>
                    <a:pt x="16" y="158"/>
                    <a:pt x="18" y="161"/>
                    <a:pt x="17" y="164"/>
                  </a:cubicBezTo>
                  <a:cubicBezTo>
                    <a:pt x="17" y="167"/>
                    <a:pt x="14" y="169"/>
                    <a:pt x="12" y="169"/>
                  </a:cubicBezTo>
                  <a:cubicBezTo>
                    <a:pt x="11" y="169"/>
                    <a:pt x="11" y="169"/>
                    <a:pt x="10" y="168"/>
                  </a:cubicBezTo>
                  <a:close/>
                  <a:moveTo>
                    <a:pt x="408" y="158"/>
                  </a:moveTo>
                  <a:cubicBezTo>
                    <a:pt x="408" y="158"/>
                    <a:pt x="408" y="158"/>
                    <a:pt x="408" y="158"/>
                  </a:cubicBezTo>
                  <a:cubicBezTo>
                    <a:pt x="407" y="155"/>
                    <a:pt x="409" y="152"/>
                    <a:pt x="412" y="151"/>
                  </a:cubicBezTo>
                  <a:cubicBezTo>
                    <a:pt x="415" y="150"/>
                    <a:pt x="419" y="152"/>
                    <a:pt x="419" y="155"/>
                  </a:cubicBezTo>
                  <a:cubicBezTo>
                    <a:pt x="420" y="158"/>
                    <a:pt x="419" y="162"/>
                    <a:pt x="415" y="162"/>
                  </a:cubicBezTo>
                  <a:cubicBezTo>
                    <a:pt x="415" y="163"/>
                    <a:pt x="414" y="163"/>
                    <a:pt x="414" y="163"/>
                  </a:cubicBezTo>
                  <a:cubicBezTo>
                    <a:pt x="411" y="163"/>
                    <a:pt x="409" y="161"/>
                    <a:pt x="408" y="158"/>
                  </a:cubicBezTo>
                  <a:close/>
                  <a:moveTo>
                    <a:pt x="19" y="138"/>
                  </a:moveTo>
                  <a:cubicBezTo>
                    <a:pt x="16" y="137"/>
                    <a:pt x="15" y="133"/>
                    <a:pt x="16" y="130"/>
                  </a:cubicBezTo>
                  <a:cubicBezTo>
                    <a:pt x="18" y="127"/>
                    <a:pt x="21" y="126"/>
                    <a:pt x="24" y="127"/>
                  </a:cubicBezTo>
                  <a:cubicBezTo>
                    <a:pt x="27" y="128"/>
                    <a:pt x="28" y="132"/>
                    <a:pt x="27" y="135"/>
                  </a:cubicBezTo>
                  <a:cubicBezTo>
                    <a:pt x="26" y="137"/>
                    <a:pt x="24" y="138"/>
                    <a:pt x="22" y="138"/>
                  </a:cubicBezTo>
                  <a:cubicBezTo>
                    <a:pt x="21" y="138"/>
                    <a:pt x="20" y="138"/>
                    <a:pt x="19" y="138"/>
                  </a:cubicBezTo>
                  <a:close/>
                  <a:moveTo>
                    <a:pt x="397" y="129"/>
                  </a:moveTo>
                  <a:cubicBezTo>
                    <a:pt x="396" y="126"/>
                    <a:pt x="397" y="123"/>
                    <a:pt x="400" y="121"/>
                  </a:cubicBezTo>
                  <a:cubicBezTo>
                    <a:pt x="403" y="120"/>
                    <a:pt x="407" y="121"/>
                    <a:pt x="408" y="124"/>
                  </a:cubicBezTo>
                  <a:cubicBezTo>
                    <a:pt x="408" y="124"/>
                    <a:pt x="408" y="124"/>
                    <a:pt x="408" y="124"/>
                  </a:cubicBezTo>
                  <a:cubicBezTo>
                    <a:pt x="409" y="127"/>
                    <a:pt x="408" y="131"/>
                    <a:pt x="405" y="132"/>
                  </a:cubicBezTo>
                  <a:cubicBezTo>
                    <a:pt x="404" y="132"/>
                    <a:pt x="404" y="133"/>
                    <a:pt x="403" y="133"/>
                  </a:cubicBezTo>
                  <a:cubicBezTo>
                    <a:pt x="401" y="133"/>
                    <a:pt x="398" y="131"/>
                    <a:pt x="397" y="129"/>
                  </a:cubicBezTo>
                  <a:close/>
                  <a:moveTo>
                    <a:pt x="33" y="109"/>
                  </a:moveTo>
                  <a:cubicBezTo>
                    <a:pt x="31" y="107"/>
                    <a:pt x="30" y="104"/>
                    <a:pt x="32" y="101"/>
                  </a:cubicBezTo>
                  <a:cubicBezTo>
                    <a:pt x="33" y="98"/>
                    <a:pt x="37" y="97"/>
                    <a:pt x="40" y="99"/>
                  </a:cubicBezTo>
                  <a:cubicBezTo>
                    <a:pt x="42" y="101"/>
                    <a:pt x="43" y="104"/>
                    <a:pt x="41" y="107"/>
                  </a:cubicBezTo>
                  <a:cubicBezTo>
                    <a:pt x="40" y="109"/>
                    <a:pt x="38" y="110"/>
                    <a:pt x="36" y="110"/>
                  </a:cubicBezTo>
                  <a:cubicBezTo>
                    <a:pt x="35" y="110"/>
                    <a:pt x="34" y="110"/>
                    <a:pt x="33" y="109"/>
                  </a:cubicBezTo>
                  <a:close/>
                  <a:moveTo>
                    <a:pt x="382" y="102"/>
                  </a:moveTo>
                  <a:cubicBezTo>
                    <a:pt x="381" y="99"/>
                    <a:pt x="381" y="96"/>
                    <a:pt x="384" y="94"/>
                  </a:cubicBezTo>
                  <a:cubicBezTo>
                    <a:pt x="387" y="92"/>
                    <a:pt x="390" y="93"/>
                    <a:pt x="392" y="96"/>
                  </a:cubicBezTo>
                  <a:cubicBezTo>
                    <a:pt x="394" y="98"/>
                    <a:pt x="393" y="102"/>
                    <a:pt x="390" y="104"/>
                  </a:cubicBezTo>
                  <a:cubicBezTo>
                    <a:pt x="389" y="104"/>
                    <a:pt x="388" y="105"/>
                    <a:pt x="387" y="105"/>
                  </a:cubicBezTo>
                  <a:cubicBezTo>
                    <a:pt x="385" y="105"/>
                    <a:pt x="383" y="104"/>
                    <a:pt x="382" y="102"/>
                  </a:cubicBezTo>
                  <a:close/>
                  <a:moveTo>
                    <a:pt x="52" y="83"/>
                  </a:moveTo>
                  <a:cubicBezTo>
                    <a:pt x="49" y="80"/>
                    <a:pt x="49" y="77"/>
                    <a:pt x="51" y="74"/>
                  </a:cubicBezTo>
                  <a:cubicBezTo>
                    <a:pt x="53" y="72"/>
                    <a:pt x="57" y="72"/>
                    <a:pt x="59" y="74"/>
                  </a:cubicBezTo>
                  <a:cubicBezTo>
                    <a:pt x="62" y="76"/>
                    <a:pt x="62" y="79"/>
                    <a:pt x="60" y="82"/>
                  </a:cubicBezTo>
                  <a:cubicBezTo>
                    <a:pt x="59" y="83"/>
                    <a:pt x="57" y="84"/>
                    <a:pt x="55" y="84"/>
                  </a:cubicBezTo>
                  <a:cubicBezTo>
                    <a:pt x="54" y="84"/>
                    <a:pt x="53" y="83"/>
                    <a:pt x="52" y="83"/>
                  </a:cubicBezTo>
                  <a:close/>
                  <a:moveTo>
                    <a:pt x="363" y="77"/>
                  </a:moveTo>
                  <a:cubicBezTo>
                    <a:pt x="363" y="77"/>
                    <a:pt x="363" y="77"/>
                    <a:pt x="363" y="77"/>
                  </a:cubicBezTo>
                  <a:cubicBezTo>
                    <a:pt x="361" y="75"/>
                    <a:pt x="361" y="71"/>
                    <a:pt x="364" y="69"/>
                  </a:cubicBezTo>
                  <a:cubicBezTo>
                    <a:pt x="366" y="67"/>
                    <a:pt x="370" y="67"/>
                    <a:pt x="372" y="70"/>
                  </a:cubicBezTo>
                  <a:cubicBezTo>
                    <a:pt x="374" y="72"/>
                    <a:pt x="374" y="76"/>
                    <a:pt x="371" y="78"/>
                  </a:cubicBezTo>
                  <a:cubicBezTo>
                    <a:pt x="370" y="79"/>
                    <a:pt x="369" y="79"/>
                    <a:pt x="367" y="79"/>
                  </a:cubicBezTo>
                  <a:cubicBezTo>
                    <a:pt x="366" y="79"/>
                    <a:pt x="364" y="79"/>
                    <a:pt x="363" y="77"/>
                  </a:cubicBezTo>
                  <a:close/>
                  <a:moveTo>
                    <a:pt x="74" y="59"/>
                  </a:moveTo>
                  <a:cubicBezTo>
                    <a:pt x="72" y="57"/>
                    <a:pt x="72" y="53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7" y="49"/>
                    <a:pt x="80" y="49"/>
                    <a:pt x="83" y="52"/>
                  </a:cubicBezTo>
                  <a:cubicBezTo>
                    <a:pt x="85" y="54"/>
                    <a:pt x="84" y="58"/>
                    <a:pt x="82" y="60"/>
                  </a:cubicBezTo>
                  <a:cubicBezTo>
                    <a:pt x="81" y="61"/>
                    <a:pt x="79" y="61"/>
                    <a:pt x="78" y="61"/>
                  </a:cubicBezTo>
                  <a:cubicBezTo>
                    <a:pt x="76" y="61"/>
                    <a:pt x="75" y="61"/>
                    <a:pt x="74" y="59"/>
                  </a:cubicBezTo>
                  <a:close/>
                  <a:moveTo>
                    <a:pt x="340" y="56"/>
                  </a:moveTo>
                  <a:cubicBezTo>
                    <a:pt x="338" y="54"/>
                    <a:pt x="338" y="50"/>
                    <a:pt x="340" y="48"/>
                  </a:cubicBezTo>
                  <a:cubicBezTo>
                    <a:pt x="342" y="45"/>
                    <a:pt x="345" y="45"/>
                    <a:pt x="348" y="47"/>
                  </a:cubicBezTo>
                  <a:cubicBezTo>
                    <a:pt x="350" y="49"/>
                    <a:pt x="351" y="53"/>
                    <a:pt x="349" y="55"/>
                  </a:cubicBezTo>
                  <a:cubicBezTo>
                    <a:pt x="348" y="57"/>
                    <a:pt x="346" y="57"/>
                    <a:pt x="344" y="57"/>
                  </a:cubicBezTo>
                  <a:cubicBezTo>
                    <a:pt x="343" y="57"/>
                    <a:pt x="342" y="57"/>
                    <a:pt x="340" y="56"/>
                  </a:cubicBezTo>
                  <a:close/>
                  <a:moveTo>
                    <a:pt x="99" y="40"/>
                  </a:moveTo>
                  <a:cubicBezTo>
                    <a:pt x="97" y="37"/>
                    <a:pt x="98" y="33"/>
                    <a:pt x="101" y="32"/>
                  </a:cubicBezTo>
                  <a:cubicBezTo>
                    <a:pt x="104" y="30"/>
                    <a:pt x="107" y="31"/>
                    <a:pt x="109" y="33"/>
                  </a:cubicBezTo>
                  <a:cubicBezTo>
                    <a:pt x="111" y="36"/>
                    <a:pt x="110" y="40"/>
                    <a:pt x="107" y="42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2" y="42"/>
                    <a:pt x="100" y="41"/>
                    <a:pt x="99" y="40"/>
                  </a:cubicBezTo>
                  <a:close/>
                  <a:moveTo>
                    <a:pt x="315" y="38"/>
                  </a:moveTo>
                  <a:cubicBezTo>
                    <a:pt x="312" y="37"/>
                    <a:pt x="311" y="33"/>
                    <a:pt x="313" y="30"/>
                  </a:cubicBezTo>
                  <a:cubicBezTo>
                    <a:pt x="314" y="28"/>
                    <a:pt x="318" y="27"/>
                    <a:pt x="321" y="28"/>
                  </a:cubicBezTo>
                  <a:cubicBezTo>
                    <a:pt x="323" y="30"/>
                    <a:pt x="324" y="33"/>
                    <a:pt x="323" y="36"/>
                  </a:cubicBezTo>
                  <a:cubicBezTo>
                    <a:pt x="322" y="38"/>
                    <a:pt x="320" y="39"/>
                    <a:pt x="318" y="39"/>
                  </a:cubicBezTo>
                  <a:cubicBezTo>
                    <a:pt x="317" y="39"/>
                    <a:pt x="316" y="39"/>
                    <a:pt x="315" y="38"/>
                  </a:cubicBezTo>
                  <a:close/>
                  <a:moveTo>
                    <a:pt x="127" y="24"/>
                  </a:moveTo>
                  <a:cubicBezTo>
                    <a:pt x="126" y="21"/>
                    <a:pt x="127" y="18"/>
                    <a:pt x="130" y="16"/>
                  </a:cubicBezTo>
                  <a:cubicBezTo>
                    <a:pt x="133" y="15"/>
                    <a:pt x="136" y="17"/>
                    <a:pt x="138" y="20"/>
                  </a:cubicBezTo>
                  <a:cubicBezTo>
                    <a:pt x="139" y="23"/>
                    <a:pt x="138" y="26"/>
                    <a:pt x="135" y="27"/>
                  </a:cubicBezTo>
                  <a:cubicBezTo>
                    <a:pt x="134" y="28"/>
                    <a:pt x="133" y="28"/>
                    <a:pt x="132" y="28"/>
                  </a:cubicBezTo>
                  <a:cubicBezTo>
                    <a:pt x="130" y="28"/>
                    <a:pt x="128" y="26"/>
                    <a:pt x="127" y="24"/>
                  </a:cubicBezTo>
                  <a:close/>
                  <a:moveTo>
                    <a:pt x="287" y="25"/>
                  </a:moveTo>
                  <a:cubicBezTo>
                    <a:pt x="284" y="24"/>
                    <a:pt x="282" y="20"/>
                    <a:pt x="283" y="17"/>
                  </a:cubicBezTo>
                  <a:cubicBezTo>
                    <a:pt x="285" y="14"/>
                    <a:pt x="288" y="13"/>
                    <a:pt x="291" y="14"/>
                  </a:cubicBezTo>
                  <a:cubicBezTo>
                    <a:pt x="294" y="15"/>
                    <a:pt x="295" y="19"/>
                    <a:pt x="294" y="22"/>
                  </a:cubicBezTo>
                  <a:cubicBezTo>
                    <a:pt x="293" y="24"/>
                    <a:pt x="291" y="25"/>
                    <a:pt x="289" y="25"/>
                  </a:cubicBezTo>
                  <a:cubicBezTo>
                    <a:pt x="288" y="25"/>
                    <a:pt x="287" y="25"/>
                    <a:pt x="287" y="25"/>
                  </a:cubicBezTo>
                  <a:close/>
                  <a:moveTo>
                    <a:pt x="157" y="13"/>
                  </a:moveTo>
                  <a:cubicBezTo>
                    <a:pt x="156" y="10"/>
                    <a:pt x="158" y="7"/>
                    <a:pt x="161" y="6"/>
                  </a:cubicBezTo>
                  <a:cubicBezTo>
                    <a:pt x="164" y="5"/>
                    <a:pt x="168" y="7"/>
                    <a:pt x="168" y="10"/>
                  </a:cubicBezTo>
                  <a:cubicBezTo>
                    <a:pt x="169" y="13"/>
                    <a:pt x="167" y="17"/>
                    <a:pt x="164" y="17"/>
                  </a:cubicBezTo>
                  <a:cubicBezTo>
                    <a:pt x="164" y="17"/>
                    <a:pt x="163" y="17"/>
                    <a:pt x="163" y="17"/>
                  </a:cubicBezTo>
                  <a:cubicBezTo>
                    <a:pt x="160" y="17"/>
                    <a:pt x="158" y="16"/>
                    <a:pt x="157" y="13"/>
                  </a:cubicBezTo>
                  <a:close/>
                  <a:moveTo>
                    <a:pt x="257" y="16"/>
                  </a:moveTo>
                  <a:cubicBezTo>
                    <a:pt x="254" y="15"/>
                    <a:pt x="252" y="12"/>
                    <a:pt x="252" y="9"/>
                  </a:cubicBezTo>
                  <a:cubicBezTo>
                    <a:pt x="253" y="6"/>
                    <a:pt x="256" y="4"/>
                    <a:pt x="259" y="5"/>
                  </a:cubicBezTo>
                  <a:cubicBezTo>
                    <a:pt x="263" y="5"/>
                    <a:pt x="265" y="8"/>
                    <a:pt x="264" y="11"/>
                  </a:cubicBezTo>
                  <a:cubicBezTo>
                    <a:pt x="263" y="14"/>
                    <a:pt x="261" y="16"/>
                    <a:pt x="258" y="16"/>
                  </a:cubicBezTo>
                  <a:cubicBezTo>
                    <a:pt x="258" y="16"/>
                    <a:pt x="257" y="16"/>
                    <a:pt x="257" y="16"/>
                  </a:cubicBezTo>
                  <a:close/>
                  <a:moveTo>
                    <a:pt x="189" y="7"/>
                  </a:moveTo>
                  <a:cubicBezTo>
                    <a:pt x="188" y="4"/>
                    <a:pt x="191" y="1"/>
                    <a:pt x="194" y="0"/>
                  </a:cubicBezTo>
                  <a:cubicBezTo>
                    <a:pt x="197" y="0"/>
                    <a:pt x="200" y="3"/>
                    <a:pt x="200" y="6"/>
                  </a:cubicBezTo>
                  <a:cubicBezTo>
                    <a:pt x="200" y="9"/>
                    <a:pt x="198" y="12"/>
                    <a:pt x="195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1" y="12"/>
                    <a:pt x="189" y="10"/>
                    <a:pt x="189" y="7"/>
                  </a:cubicBezTo>
                  <a:close/>
                  <a:moveTo>
                    <a:pt x="226" y="12"/>
                  </a:moveTo>
                  <a:cubicBezTo>
                    <a:pt x="223" y="11"/>
                    <a:pt x="220" y="9"/>
                    <a:pt x="221" y="5"/>
                  </a:cubicBezTo>
                  <a:cubicBezTo>
                    <a:pt x="221" y="2"/>
                    <a:pt x="224" y="0"/>
                    <a:pt x="227" y="0"/>
                  </a:cubicBezTo>
                  <a:cubicBezTo>
                    <a:pt x="230" y="0"/>
                    <a:pt x="232" y="3"/>
                    <a:pt x="232" y="6"/>
                  </a:cubicBezTo>
                  <a:cubicBezTo>
                    <a:pt x="232" y="9"/>
                    <a:pt x="229" y="12"/>
                    <a:pt x="22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5913438" y="4510088"/>
              <a:ext cx="625475" cy="625475"/>
            </a:xfrm>
            <a:custGeom>
              <a:rect b="b" l="l" r="r" t="t"/>
              <a:pathLst>
                <a:path extrusionOk="0" h="371" w="371">
                  <a:moveTo>
                    <a:pt x="186" y="371"/>
                  </a:move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"/>
                  </a:moveTo>
                  <a:cubicBezTo>
                    <a:pt x="88" y="8"/>
                    <a:pt x="8" y="88"/>
                    <a:pt x="8" y="186"/>
                  </a:cubicBezTo>
                  <a:cubicBezTo>
                    <a:pt x="8" y="283"/>
                    <a:pt x="88" y="363"/>
                    <a:pt x="186" y="363"/>
                  </a:cubicBezTo>
                  <a:cubicBezTo>
                    <a:pt x="283" y="363"/>
                    <a:pt x="363" y="283"/>
                    <a:pt x="363" y="186"/>
                  </a:cubicBezTo>
                  <a:cubicBezTo>
                    <a:pt x="363" y="88"/>
                    <a:pt x="283" y="8"/>
                    <a:pt x="18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5978525" y="4573588"/>
              <a:ext cx="496888" cy="498475"/>
            </a:xfrm>
            <a:custGeom>
              <a:rect b="b" l="l" r="r" t="t"/>
              <a:pathLst>
                <a:path extrusionOk="0" h="295" w="295">
                  <a:moveTo>
                    <a:pt x="148" y="295"/>
                  </a:moveTo>
                  <a:cubicBezTo>
                    <a:pt x="66" y="295"/>
                    <a:pt x="0" y="229"/>
                    <a:pt x="0" y="148"/>
                  </a:cubicBezTo>
                  <a:cubicBezTo>
                    <a:pt x="0" y="66"/>
                    <a:pt x="66" y="0"/>
                    <a:pt x="148" y="0"/>
                  </a:cubicBezTo>
                  <a:cubicBezTo>
                    <a:pt x="229" y="0"/>
                    <a:pt x="295" y="66"/>
                    <a:pt x="295" y="148"/>
                  </a:cubicBezTo>
                  <a:cubicBezTo>
                    <a:pt x="295" y="229"/>
                    <a:pt x="229" y="295"/>
                    <a:pt x="148" y="295"/>
                  </a:cubicBezTo>
                  <a:close/>
                  <a:moveTo>
                    <a:pt x="148" y="31"/>
                  </a:moveTo>
                  <a:cubicBezTo>
                    <a:pt x="83" y="31"/>
                    <a:pt x="31" y="83"/>
                    <a:pt x="31" y="148"/>
                  </a:cubicBezTo>
                  <a:cubicBezTo>
                    <a:pt x="31" y="212"/>
                    <a:pt x="83" y="264"/>
                    <a:pt x="148" y="264"/>
                  </a:cubicBezTo>
                  <a:cubicBezTo>
                    <a:pt x="212" y="264"/>
                    <a:pt x="264" y="212"/>
                    <a:pt x="264" y="148"/>
                  </a:cubicBezTo>
                  <a:cubicBezTo>
                    <a:pt x="264" y="83"/>
                    <a:pt x="212" y="31"/>
                    <a:pt x="148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0" name="Google Shape;1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825" y="1028250"/>
            <a:ext cx="3960300" cy="280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1493" name="Google Shape;1493;p34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494" name="Google Shape;1494;p34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2" name="Google Shape;1552;p34"/>
          <p:cNvSpPr txBox="1"/>
          <p:nvPr/>
        </p:nvSpPr>
        <p:spPr>
          <a:xfrm>
            <a:off x="386750" y="1540650"/>
            <a:ext cx="3820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To predict 2 KPIs of topology invariant PMSM Electric Motors designs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Surrogate Modelling Finite Element Analysis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Multi Regression Supervised Learning Problem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53" name="Google Shape;15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900" y="287871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00" y="821325"/>
            <a:ext cx="30289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5"/>
          <p:cNvSpPr txBox="1"/>
          <p:nvPr>
            <p:ph type="title"/>
          </p:nvPr>
        </p:nvSpPr>
        <p:spPr>
          <a:xfrm>
            <a:off x="3021050" y="344700"/>
            <a:ext cx="36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Process Flowchart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0" name="Google Shape;15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475" y="975425"/>
            <a:ext cx="6642924" cy="375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p35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562" name="Google Shape;1562;p35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5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5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35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5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5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35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36"/>
          <p:cNvSpPr txBox="1"/>
          <p:nvPr>
            <p:ph type="title"/>
          </p:nvPr>
        </p:nvSpPr>
        <p:spPr>
          <a:xfrm>
            <a:off x="1189050" y="249450"/>
            <a:ext cx="2143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pSp>
        <p:nvGrpSpPr>
          <p:cNvPr id="1625" name="Google Shape;1625;p36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626" name="Google Shape;1626;p36"/>
            <p:cNvSpPr/>
            <p:nvPr/>
          </p:nvSpPr>
          <p:spPr>
            <a:xfrm>
              <a:off x="422275" y="3025775"/>
              <a:ext cx="84138" cy="217488"/>
            </a:xfrm>
            <a:custGeom>
              <a:rect b="b" l="l" r="r" t="t"/>
              <a:pathLst>
                <a:path extrusionOk="0" h="129" w="49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509588" y="3287713"/>
              <a:ext cx="176213" cy="174625"/>
            </a:xfrm>
            <a:custGeom>
              <a:rect b="b" l="l" r="r" t="t"/>
              <a:pathLst>
                <a:path extrusionOk="0" h="103" w="105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728663" y="3460750"/>
              <a:ext cx="96838" cy="65087"/>
            </a:xfrm>
            <a:custGeom>
              <a:rect b="b" l="l" r="r" t="t"/>
              <a:pathLst>
                <a:path extrusionOk="0" h="39" w="58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874713" y="3465513"/>
              <a:ext cx="260350" cy="74612"/>
            </a:xfrm>
            <a:custGeom>
              <a:rect b="b" l="l" r="r" t="t"/>
              <a:pathLst>
                <a:path extrusionOk="0" h="44" w="154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1198563" y="3281363"/>
              <a:ext cx="174625" cy="176212"/>
            </a:xfrm>
            <a:custGeom>
              <a:rect b="b" l="l" r="r" t="t"/>
              <a:pathLst>
                <a:path extrusionOk="0" h="104" w="103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1406525" y="2925763"/>
              <a:ext cx="49212" cy="198437"/>
            </a:xfrm>
            <a:custGeom>
              <a:rect b="b" l="l" r="r" t="t"/>
              <a:pathLst>
                <a:path extrusionOk="0" h="118" w="29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1219200" y="2606675"/>
              <a:ext cx="198437" cy="242888"/>
            </a:xfrm>
            <a:custGeom>
              <a:rect b="b" l="l" r="r" t="t"/>
              <a:pathLst>
                <a:path extrusionOk="0" h="144" w="118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877888" y="2508250"/>
              <a:ext cx="315913" cy="101600"/>
            </a:xfrm>
            <a:custGeom>
              <a:rect b="b" l="l" r="r" t="t"/>
              <a:pathLst>
                <a:path extrusionOk="0" h="60" w="187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665163" y="2522538"/>
              <a:ext cx="160337" cy="95250"/>
            </a:xfrm>
            <a:custGeom>
              <a:rect b="b" l="l" r="r" t="t"/>
              <a:pathLst>
                <a:path extrusionOk="0" h="57" w="95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431800" y="2651125"/>
              <a:ext cx="177800" cy="284163"/>
            </a:xfrm>
            <a:custGeom>
              <a:rect b="b" l="l" r="r" t="t"/>
              <a:pathLst>
                <a:path extrusionOk="0" h="169" w="106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520700" y="3173413"/>
              <a:ext cx="111125" cy="152400"/>
            </a:xfrm>
            <a:custGeom>
              <a:rect b="b" l="l" r="r" t="t"/>
              <a:pathLst>
                <a:path extrusionOk="0" h="90" w="66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649288" y="3340100"/>
              <a:ext cx="290512" cy="131762"/>
            </a:xfrm>
            <a:custGeom>
              <a:rect b="b" l="l" r="r" t="t"/>
              <a:pathLst>
                <a:path extrusionOk="0" h="78" w="172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1025525" y="3335338"/>
              <a:ext cx="207963" cy="127000"/>
            </a:xfrm>
            <a:custGeom>
              <a:rect b="b" l="l" r="r" t="t"/>
              <a:pathLst>
                <a:path extrusionOk="0" h="75" w="124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1246188" y="3165475"/>
              <a:ext cx="112712" cy="160337"/>
            </a:xfrm>
            <a:custGeom>
              <a:rect b="b" l="l" r="r" t="t"/>
              <a:pathLst>
                <a:path extrusionOk="0" h="95" w="67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1341438" y="2919413"/>
              <a:ext cx="44450" cy="182562"/>
            </a:xfrm>
            <a:custGeom>
              <a:rect b="b" l="l" r="r" t="t"/>
              <a:pathLst>
                <a:path extrusionOk="0" h="109" w="26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1244600" y="2720975"/>
              <a:ext cx="112712" cy="155575"/>
            </a:xfrm>
            <a:custGeom>
              <a:rect b="b" l="l" r="r" t="t"/>
              <a:pathLst>
                <a:path extrusionOk="0" h="92" w="67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36"/>
            <p:cNvSpPr/>
            <p:nvPr/>
          </p:nvSpPr>
          <p:spPr>
            <a:xfrm>
              <a:off x="1030288" y="2587625"/>
              <a:ext cx="192087" cy="115887"/>
            </a:xfrm>
            <a:custGeom>
              <a:rect b="b" l="l" r="r" t="t"/>
              <a:pathLst>
                <a:path extrusionOk="0" h="68" w="114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36"/>
            <p:cNvSpPr/>
            <p:nvPr/>
          </p:nvSpPr>
          <p:spPr>
            <a:xfrm>
              <a:off x="706438" y="2576513"/>
              <a:ext cx="276225" cy="92075"/>
            </a:xfrm>
            <a:custGeom>
              <a:rect b="b" l="l" r="r" t="t"/>
              <a:pathLst>
                <a:path extrusionOk="0" h="55" w="164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36"/>
            <p:cNvSpPr/>
            <p:nvPr/>
          </p:nvSpPr>
          <p:spPr>
            <a:xfrm>
              <a:off x="523875" y="2673350"/>
              <a:ext cx="155575" cy="195263"/>
            </a:xfrm>
            <a:custGeom>
              <a:rect b="b" l="l" r="r" t="t"/>
              <a:pathLst>
                <a:path extrusionOk="0" h="115" w="92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36"/>
            <p:cNvSpPr/>
            <p:nvPr/>
          </p:nvSpPr>
          <p:spPr>
            <a:xfrm>
              <a:off x="492125" y="2916238"/>
              <a:ext cx="44450" cy="211138"/>
            </a:xfrm>
            <a:custGeom>
              <a:rect b="b" l="l" r="r" t="t"/>
              <a:pathLst>
                <a:path extrusionOk="0" h="125" w="26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36"/>
            <p:cNvSpPr/>
            <p:nvPr/>
          </p:nvSpPr>
          <p:spPr>
            <a:xfrm>
              <a:off x="939800" y="3117850"/>
              <a:ext cx="366713" cy="287337"/>
            </a:xfrm>
            <a:custGeom>
              <a:rect b="b" l="l" r="r" t="t"/>
              <a:pathLst>
                <a:path extrusionOk="0" h="170" w="218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36"/>
            <p:cNvSpPr/>
            <p:nvPr/>
          </p:nvSpPr>
          <p:spPr>
            <a:xfrm>
              <a:off x="1298575" y="2960688"/>
              <a:ext cx="20638" cy="65088"/>
            </a:xfrm>
            <a:custGeom>
              <a:rect b="b" l="l" r="r" t="t"/>
              <a:pathLst>
                <a:path extrusionOk="0" h="38" w="12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36"/>
            <p:cNvSpPr/>
            <p:nvPr/>
          </p:nvSpPr>
          <p:spPr>
            <a:xfrm>
              <a:off x="1169988" y="2730500"/>
              <a:ext cx="60325" cy="60325"/>
            </a:xfrm>
            <a:custGeom>
              <a:rect b="b" l="l" r="r" t="t"/>
              <a:pathLst>
                <a:path extrusionOk="0" h="36" w="36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36"/>
            <p:cNvSpPr/>
            <p:nvPr/>
          </p:nvSpPr>
          <p:spPr>
            <a:xfrm>
              <a:off x="979488" y="2646363"/>
              <a:ext cx="173037" cy="76200"/>
            </a:xfrm>
            <a:custGeom>
              <a:rect b="b" l="l" r="r" t="t"/>
              <a:pathLst>
                <a:path extrusionOk="0" h="45" w="103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36"/>
            <p:cNvSpPr/>
            <p:nvPr/>
          </p:nvSpPr>
          <p:spPr>
            <a:xfrm>
              <a:off x="860425" y="2643188"/>
              <a:ext cx="79375" cy="23812"/>
            </a:xfrm>
            <a:custGeom>
              <a:rect b="b" l="l" r="r" t="t"/>
              <a:pathLst>
                <a:path extrusionOk="0" h="14" w="47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36"/>
            <p:cNvSpPr/>
            <p:nvPr/>
          </p:nvSpPr>
          <p:spPr>
            <a:xfrm>
              <a:off x="576263" y="2673350"/>
              <a:ext cx="219075" cy="239712"/>
            </a:xfrm>
            <a:custGeom>
              <a:rect b="b" l="l" r="r" t="t"/>
              <a:pathLst>
                <a:path extrusionOk="0" h="142" w="13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36"/>
            <p:cNvSpPr/>
            <p:nvPr/>
          </p:nvSpPr>
          <p:spPr>
            <a:xfrm>
              <a:off x="557213" y="2947988"/>
              <a:ext cx="23812" cy="77787"/>
            </a:xfrm>
            <a:custGeom>
              <a:rect b="b" l="l" r="r" t="t"/>
              <a:pathLst>
                <a:path extrusionOk="0" h="46" w="14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36"/>
            <p:cNvSpPr/>
            <p:nvPr/>
          </p:nvSpPr>
          <p:spPr>
            <a:xfrm>
              <a:off x="576263" y="3135313"/>
              <a:ext cx="155575" cy="201613"/>
            </a:xfrm>
            <a:custGeom>
              <a:rect b="b" l="l" r="r" t="t"/>
              <a:pathLst>
                <a:path extrusionOk="0" h="120" w="92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36"/>
            <p:cNvSpPr/>
            <p:nvPr/>
          </p:nvSpPr>
          <p:spPr>
            <a:xfrm>
              <a:off x="777875" y="3354388"/>
              <a:ext cx="53975" cy="33338"/>
            </a:xfrm>
            <a:custGeom>
              <a:rect b="b" l="l" r="r" t="t"/>
              <a:pathLst>
                <a:path extrusionOk="0" h="20" w="32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5" name="Google Shape;16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125" y="742849"/>
            <a:ext cx="4431375" cy="39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6"/>
          <p:cNvSpPr txBox="1"/>
          <p:nvPr/>
        </p:nvSpPr>
        <p:spPr>
          <a:xfrm>
            <a:off x="285775" y="1360950"/>
            <a:ext cx="37281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</a:t>
            </a:r>
            <a:r>
              <a:rPr lang="en" sz="1800">
                <a:solidFill>
                  <a:srgbClr val="595959"/>
                </a:solidFill>
              </a:rPr>
              <a:t>arametric description of 1475 Double V magnet EM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3 additional per topology</a:t>
            </a:r>
            <a:br>
              <a:rPr lang="en" sz="1800">
                <a:solidFill>
                  <a:srgbClr val="595959"/>
                </a:solidFill>
              </a:rPr>
            </a:b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657" name="Google Shape;16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050" y="2861325"/>
            <a:ext cx="1618450" cy="16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7"/>
          <p:cNvSpPr txBox="1"/>
          <p:nvPr>
            <p:ph type="title"/>
          </p:nvPr>
        </p:nvSpPr>
        <p:spPr>
          <a:xfrm>
            <a:off x="3453975" y="139275"/>
            <a:ext cx="2468100" cy="7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Topologies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63" name="Google Shape;1663;p37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664" name="Google Shape;1664;p37"/>
            <p:cNvSpPr/>
            <p:nvPr/>
          </p:nvSpPr>
          <p:spPr>
            <a:xfrm>
              <a:off x="422275" y="3025775"/>
              <a:ext cx="84138" cy="217488"/>
            </a:xfrm>
            <a:custGeom>
              <a:rect b="b" l="l" r="r" t="t"/>
              <a:pathLst>
                <a:path extrusionOk="0" h="129" w="49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509588" y="3287713"/>
              <a:ext cx="176213" cy="174625"/>
            </a:xfrm>
            <a:custGeom>
              <a:rect b="b" l="l" r="r" t="t"/>
              <a:pathLst>
                <a:path extrusionOk="0" h="103" w="105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728663" y="3460750"/>
              <a:ext cx="96838" cy="65087"/>
            </a:xfrm>
            <a:custGeom>
              <a:rect b="b" l="l" r="r" t="t"/>
              <a:pathLst>
                <a:path extrusionOk="0" h="39" w="58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874713" y="3465513"/>
              <a:ext cx="260350" cy="74612"/>
            </a:xfrm>
            <a:custGeom>
              <a:rect b="b" l="l" r="r" t="t"/>
              <a:pathLst>
                <a:path extrusionOk="0" h="44" w="154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1198563" y="3281363"/>
              <a:ext cx="174625" cy="176212"/>
            </a:xfrm>
            <a:custGeom>
              <a:rect b="b" l="l" r="r" t="t"/>
              <a:pathLst>
                <a:path extrusionOk="0" h="104" w="103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1406525" y="2925763"/>
              <a:ext cx="49212" cy="198437"/>
            </a:xfrm>
            <a:custGeom>
              <a:rect b="b" l="l" r="r" t="t"/>
              <a:pathLst>
                <a:path extrusionOk="0" h="118" w="29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1219200" y="2606675"/>
              <a:ext cx="198437" cy="242888"/>
            </a:xfrm>
            <a:custGeom>
              <a:rect b="b" l="l" r="r" t="t"/>
              <a:pathLst>
                <a:path extrusionOk="0" h="144" w="118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877888" y="2508250"/>
              <a:ext cx="315913" cy="101600"/>
            </a:xfrm>
            <a:custGeom>
              <a:rect b="b" l="l" r="r" t="t"/>
              <a:pathLst>
                <a:path extrusionOk="0" h="60" w="187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665163" y="2522538"/>
              <a:ext cx="160337" cy="95250"/>
            </a:xfrm>
            <a:custGeom>
              <a:rect b="b" l="l" r="r" t="t"/>
              <a:pathLst>
                <a:path extrusionOk="0" h="57" w="95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431800" y="2651125"/>
              <a:ext cx="177800" cy="284163"/>
            </a:xfrm>
            <a:custGeom>
              <a:rect b="b" l="l" r="r" t="t"/>
              <a:pathLst>
                <a:path extrusionOk="0" h="169" w="106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520700" y="3173413"/>
              <a:ext cx="111125" cy="152400"/>
            </a:xfrm>
            <a:custGeom>
              <a:rect b="b" l="l" r="r" t="t"/>
              <a:pathLst>
                <a:path extrusionOk="0" h="90" w="66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649288" y="3340100"/>
              <a:ext cx="290512" cy="131762"/>
            </a:xfrm>
            <a:custGeom>
              <a:rect b="b" l="l" r="r" t="t"/>
              <a:pathLst>
                <a:path extrusionOk="0" h="78" w="172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1025525" y="3335338"/>
              <a:ext cx="207963" cy="127000"/>
            </a:xfrm>
            <a:custGeom>
              <a:rect b="b" l="l" r="r" t="t"/>
              <a:pathLst>
                <a:path extrusionOk="0" h="75" w="124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1246188" y="3165475"/>
              <a:ext cx="112712" cy="160337"/>
            </a:xfrm>
            <a:custGeom>
              <a:rect b="b" l="l" r="r" t="t"/>
              <a:pathLst>
                <a:path extrusionOk="0" h="95" w="67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1341438" y="2919413"/>
              <a:ext cx="44450" cy="182562"/>
            </a:xfrm>
            <a:custGeom>
              <a:rect b="b" l="l" r="r" t="t"/>
              <a:pathLst>
                <a:path extrusionOk="0" h="109" w="26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1244600" y="2720975"/>
              <a:ext cx="112712" cy="155575"/>
            </a:xfrm>
            <a:custGeom>
              <a:rect b="b" l="l" r="r" t="t"/>
              <a:pathLst>
                <a:path extrusionOk="0" h="92" w="67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1030288" y="2587625"/>
              <a:ext cx="192087" cy="115887"/>
            </a:xfrm>
            <a:custGeom>
              <a:rect b="b" l="l" r="r" t="t"/>
              <a:pathLst>
                <a:path extrusionOk="0" h="68" w="114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706438" y="2576513"/>
              <a:ext cx="276225" cy="92075"/>
            </a:xfrm>
            <a:custGeom>
              <a:rect b="b" l="l" r="r" t="t"/>
              <a:pathLst>
                <a:path extrusionOk="0" h="55" w="164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523875" y="2673350"/>
              <a:ext cx="155575" cy="195263"/>
            </a:xfrm>
            <a:custGeom>
              <a:rect b="b" l="l" r="r" t="t"/>
              <a:pathLst>
                <a:path extrusionOk="0" h="115" w="92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492125" y="2916238"/>
              <a:ext cx="44450" cy="211138"/>
            </a:xfrm>
            <a:custGeom>
              <a:rect b="b" l="l" r="r" t="t"/>
              <a:pathLst>
                <a:path extrusionOk="0" h="125" w="26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939800" y="3117850"/>
              <a:ext cx="366713" cy="287337"/>
            </a:xfrm>
            <a:custGeom>
              <a:rect b="b" l="l" r="r" t="t"/>
              <a:pathLst>
                <a:path extrusionOk="0" h="170" w="218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1298575" y="2960688"/>
              <a:ext cx="20638" cy="65088"/>
            </a:xfrm>
            <a:custGeom>
              <a:rect b="b" l="l" r="r" t="t"/>
              <a:pathLst>
                <a:path extrusionOk="0" h="38" w="12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1169988" y="2730500"/>
              <a:ext cx="60325" cy="60325"/>
            </a:xfrm>
            <a:custGeom>
              <a:rect b="b" l="l" r="r" t="t"/>
              <a:pathLst>
                <a:path extrusionOk="0" h="36" w="36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979488" y="2646363"/>
              <a:ext cx="173037" cy="76200"/>
            </a:xfrm>
            <a:custGeom>
              <a:rect b="b" l="l" r="r" t="t"/>
              <a:pathLst>
                <a:path extrusionOk="0" h="45" w="103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860425" y="2643188"/>
              <a:ext cx="79375" cy="23812"/>
            </a:xfrm>
            <a:custGeom>
              <a:rect b="b" l="l" r="r" t="t"/>
              <a:pathLst>
                <a:path extrusionOk="0" h="14" w="47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576263" y="2673350"/>
              <a:ext cx="219075" cy="239712"/>
            </a:xfrm>
            <a:custGeom>
              <a:rect b="b" l="l" r="r" t="t"/>
              <a:pathLst>
                <a:path extrusionOk="0" h="142" w="13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557213" y="2947988"/>
              <a:ext cx="23812" cy="77787"/>
            </a:xfrm>
            <a:custGeom>
              <a:rect b="b" l="l" r="r" t="t"/>
              <a:pathLst>
                <a:path extrusionOk="0" h="46" w="14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576263" y="3135313"/>
              <a:ext cx="155575" cy="201613"/>
            </a:xfrm>
            <a:custGeom>
              <a:rect b="b" l="l" r="r" t="t"/>
              <a:pathLst>
                <a:path extrusionOk="0" h="120" w="92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777875" y="3354388"/>
              <a:ext cx="53975" cy="33338"/>
            </a:xfrm>
            <a:custGeom>
              <a:rect b="b" l="l" r="r" t="t"/>
              <a:pathLst>
                <a:path extrusionOk="0" h="20" w="32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93" name="Google Shape;16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50" y="1097225"/>
            <a:ext cx="2791326" cy="318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2000" y="1097225"/>
            <a:ext cx="3030400" cy="318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2400" y="1103462"/>
            <a:ext cx="3188250" cy="31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37"/>
          <p:cNvSpPr txBox="1"/>
          <p:nvPr/>
        </p:nvSpPr>
        <p:spPr>
          <a:xfrm>
            <a:off x="713225" y="4368600"/>
            <a:ext cx="17370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Single V Magnet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97" name="Google Shape;1697;p37"/>
          <p:cNvSpPr txBox="1"/>
          <p:nvPr/>
        </p:nvSpPr>
        <p:spPr>
          <a:xfrm>
            <a:off x="3894200" y="4368600"/>
            <a:ext cx="14853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Nabla Magnet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98" name="Google Shape;1698;p37"/>
          <p:cNvSpPr txBox="1"/>
          <p:nvPr/>
        </p:nvSpPr>
        <p:spPr>
          <a:xfrm>
            <a:off x="6438650" y="4368600"/>
            <a:ext cx="1625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Double </a:t>
            </a:r>
            <a:r>
              <a:rPr lang="en" sz="15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V Magnet</a:t>
            </a:r>
            <a:endParaRPr sz="15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699" name="Google Shape;1699;p37"/>
          <p:cNvSpPr txBox="1"/>
          <p:nvPr/>
        </p:nvSpPr>
        <p:spPr>
          <a:xfrm>
            <a:off x="1944950" y="4537800"/>
            <a:ext cx="556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8"/>
          <p:cNvSpPr txBox="1"/>
          <p:nvPr>
            <p:ph type="title"/>
          </p:nvPr>
        </p:nvSpPr>
        <p:spPr>
          <a:xfrm>
            <a:off x="2415475" y="132375"/>
            <a:ext cx="39381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Preprocessing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05" name="Google Shape;1705;p38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706" name="Google Shape;1706;p38"/>
            <p:cNvSpPr/>
            <p:nvPr/>
          </p:nvSpPr>
          <p:spPr>
            <a:xfrm>
              <a:off x="422275" y="3025775"/>
              <a:ext cx="84138" cy="217488"/>
            </a:xfrm>
            <a:custGeom>
              <a:rect b="b" l="l" r="r" t="t"/>
              <a:pathLst>
                <a:path extrusionOk="0" h="129" w="49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509588" y="3287713"/>
              <a:ext cx="176213" cy="174625"/>
            </a:xfrm>
            <a:custGeom>
              <a:rect b="b" l="l" r="r" t="t"/>
              <a:pathLst>
                <a:path extrusionOk="0" h="103" w="105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728663" y="3460750"/>
              <a:ext cx="96838" cy="65087"/>
            </a:xfrm>
            <a:custGeom>
              <a:rect b="b" l="l" r="r" t="t"/>
              <a:pathLst>
                <a:path extrusionOk="0" h="39" w="58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874713" y="3465513"/>
              <a:ext cx="260350" cy="74612"/>
            </a:xfrm>
            <a:custGeom>
              <a:rect b="b" l="l" r="r" t="t"/>
              <a:pathLst>
                <a:path extrusionOk="0" h="44" w="154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1198563" y="3281363"/>
              <a:ext cx="174625" cy="176212"/>
            </a:xfrm>
            <a:custGeom>
              <a:rect b="b" l="l" r="r" t="t"/>
              <a:pathLst>
                <a:path extrusionOk="0" h="104" w="103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1406525" y="2925763"/>
              <a:ext cx="49212" cy="198437"/>
            </a:xfrm>
            <a:custGeom>
              <a:rect b="b" l="l" r="r" t="t"/>
              <a:pathLst>
                <a:path extrusionOk="0" h="118" w="29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1219200" y="2606675"/>
              <a:ext cx="198437" cy="242888"/>
            </a:xfrm>
            <a:custGeom>
              <a:rect b="b" l="l" r="r" t="t"/>
              <a:pathLst>
                <a:path extrusionOk="0" h="144" w="118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877888" y="2508250"/>
              <a:ext cx="315913" cy="101600"/>
            </a:xfrm>
            <a:custGeom>
              <a:rect b="b" l="l" r="r" t="t"/>
              <a:pathLst>
                <a:path extrusionOk="0" h="60" w="187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65163" y="2522538"/>
              <a:ext cx="160337" cy="95250"/>
            </a:xfrm>
            <a:custGeom>
              <a:rect b="b" l="l" r="r" t="t"/>
              <a:pathLst>
                <a:path extrusionOk="0" h="57" w="95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431800" y="2651125"/>
              <a:ext cx="177800" cy="284163"/>
            </a:xfrm>
            <a:custGeom>
              <a:rect b="b" l="l" r="r" t="t"/>
              <a:pathLst>
                <a:path extrusionOk="0" h="169" w="106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520700" y="3173413"/>
              <a:ext cx="111125" cy="152400"/>
            </a:xfrm>
            <a:custGeom>
              <a:rect b="b" l="l" r="r" t="t"/>
              <a:pathLst>
                <a:path extrusionOk="0" h="90" w="66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49288" y="3340100"/>
              <a:ext cx="290512" cy="131762"/>
            </a:xfrm>
            <a:custGeom>
              <a:rect b="b" l="l" r="r" t="t"/>
              <a:pathLst>
                <a:path extrusionOk="0" h="78" w="172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1025525" y="3335338"/>
              <a:ext cx="207963" cy="127000"/>
            </a:xfrm>
            <a:custGeom>
              <a:rect b="b" l="l" r="r" t="t"/>
              <a:pathLst>
                <a:path extrusionOk="0" h="75" w="124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1246188" y="3165475"/>
              <a:ext cx="112712" cy="160337"/>
            </a:xfrm>
            <a:custGeom>
              <a:rect b="b" l="l" r="r" t="t"/>
              <a:pathLst>
                <a:path extrusionOk="0" h="95" w="67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1341438" y="2919413"/>
              <a:ext cx="44450" cy="182562"/>
            </a:xfrm>
            <a:custGeom>
              <a:rect b="b" l="l" r="r" t="t"/>
              <a:pathLst>
                <a:path extrusionOk="0" h="109" w="26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1244600" y="2720975"/>
              <a:ext cx="112712" cy="155575"/>
            </a:xfrm>
            <a:custGeom>
              <a:rect b="b" l="l" r="r" t="t"/>
              <a:pathLst>
                <a:path extrusionOk="0" h="92" w="67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1030288" y="2587625"/>
              <a:ext cx="192087" cy="115887"/>
            </a:xfrm>
            <a:custGeom>
              <a:rect b="b" l="l" r="r" t="t"/>
              <a:pathLst>
                <a:path extrusionOk="0" h="68" w="114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06438" y="2576513"/>
              <a:ext cx="276225" cy="92075"/>
            </a:xfrm>
            <a:custGeom>
              <a:rect b="b" l="l" r="r" t="t"/>
              <a:pathLst>
                <a:path extrusionOk="0" h="55" w="164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523875" y="2673350"/>
              <a:ext cx="155575" cy="195263"/>
            </a:xfrm>
            <a:custGeom>
              <a:rect b="b" l="l" r="r" t="t"/>
              <a:pathLst>
                <a:path extrusionOk="0" h="115" w="92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492125" y="2916238"/>
              <a:ext cx="44450" cy="211138"/>
            </a:xfrm>
            <a:custGeom>
              <a:rect b="b" l="l" r="r" t="t"/>
              <a:pathLst>
                <a:path extrusionOk="0" h="125" w="26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939800" y="3117850"/>
              <a:ext cx="366713" cy="287337"/>
            </a:xfrm>
            <a:custGeom>
              <a:rect b="b" l="l" r="r" t="t"/>
              <a:pathLst>
                <a:path extrusionOk="0" h="170" w="218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1298575" y="2960688"/>
              <a:ext cx="20638" cy="65088"/>
            </a:xfrm>
            <a:custGeom>
              <a:rect b="b" l="l" r="r" t="t"/>
              <a:pathLst>
                <a:path extrusionOk="0" h="38" w="12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1169988" y="2730500"/>
              <a:ext cx="60325" cy="60325"/>
            </a:xfrm>
            <a:custGeom>
              <a:rect b="b" l="l" r="r" t="t"/>
              <a:pathLst>
                <a:path extrusionOk="0" h="36" w="36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979488" y="2646363"/>
              <a:ext cx="173037" cy="76200"/>
            </a:xfrm>
            <a:custGeom>
              <a:rect b="b" l="l" r="r" t="t"/>
              <a:pathLst>
                <a:path extrusionOk="0" h="45" w="103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860425" y="2643188"/>
              <a:ext cx="79375" cy="23812"/>
            </a:xfrm>
            <a:custGeom>
              <a:rect b="b" l="l" r="r" t="t"/>
              <a:pathLst>
                <a:path extrusionOk="0" h="14" w="47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576263" y="2673350"/>
              <a:ext cx="219075" cy="239712"/>
            </a:xfrm>
            <a:custGeom>
              <a:rect b="b" l="l" r="r" t="t"/>
              <a:pathLst>
                <a:path extrusionOk="0" h="142" w="13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557213" y="2947988"/>
              <a:ext cx="23812" cy="77787"/>
            </a:xfrm>
            <a:custGeom>
              <a:rect b="b" l="l" r="r" t="t"/>
              <a:pathLst>
                <a:path extrusionOk="0" h="46" w="14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576263" y="3135313"/>
              <a:ext cx="155575" cy="201613"/>
            </a:xfrm>
            <a:custGeom>
              <a:rect b="b" l="l" r="r" t="t"/>
              <a:pathLst>
                <a:path extrusionOk="0" h="120" w="92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777875" y="3354388"/>
              <a:ext cx="53975" cy="33338"/>
            </a:xfrm>
            <a:custGeom>
              <a:rect b="b" l="l" r="r" t="t"/>
              <a:pathLst>
                <a:path extrusionOk="0" h="20" w="32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5" name="Google Shape;17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50" y="3083425"/>
            <a:ext cx="3081650" cy="1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863" y="32083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875" y="927800"/>
            <a:ext cx="2847975" cy="22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450" y="927800"/>
            <a:ext cx="3081656" cy="207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9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grpSp>
        <p:nvGrpSpPr>
          <p:cNvPr id="1744" name="Google Shape;1744;p39"/>
          <p:cNvGrpSpPr/>
          <p:nvPr/>
        </p:nvGrpSpPr>
        <p:grpSpPr>
          <a:xfrm>
            <a:off x="7918800" y="4092025"/>
            <a:ext cx="1023938" cy="1023938"/>
            <a:chOff x="9247188" y="5834063"/>
            <a:chExt cx="1023938" cy="1023938"/>
          </a:xfrm>
        </p:grpSpPr>
        <p:sp>
          <p:nvSpPr>
            <p:cNvPr id="1745" name="Google Shape;1745;p39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9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39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39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39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9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1" name="Google Shape;17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600" y="1743675"/>
            <a:ext cx="4733480" cy="26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29" y="1743677"/>
            <a:ext cx="2951121" cy="26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39"/>
          <p:cNvSpPr txBox="1"/>
          <p:nvPr/>
        </p:nvSpPr>
        <p:spPr>
          <a:xfrm>
            <a:off x="397425" y="1021850"/>
            <a:ext cx="45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Multi Layer Perceptron </a:t>
            </a:r>
            <a:r>
              <a:rPr b="1" lang="en" sz="1800"/>
              <a:t>(MLP) Model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40"/>
          <p:cNvSpPr txBox="1"/>
          <p:nvPr>
            <p:ph type="title"/>
          </p:nvPr>
        </p:nvSpPr>
        <p:spPr>
          <a:xfrm>
            <a:off x="3051988" y="435325"/>
            <a:ext cx="289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Loss Function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59" name="Google Shape;1759;p40"/>
          <p:cNvGrpSpPr/>
          <p:nvPr/>
        </p:nvGrpSpPr>
        <p:grpSpPr>
          <a:xfrm>
            <a:off x="7754450" y="4119550"/>
            <a:ext cx="1023938" cy="1023938"/>
            <a:chOff x="9247188" y="5834063"/>
            <a:chExt cx="1023938" cy="1023938"/>
          </a:xfrm>
        </p:grpSpPr>
        <p:sp>
          <p:nvSpPr>
            <p:cNvPr id="1760" name="Google Shape;1760;p40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6" name="Google Shape;1766;p40"/>
          <p:cNvSpPr txBox="1"/>
          <p:nvPr/>
        </p:nvSpPr>
        <p:spPr>
          <a:xfrm>
            <a:off x="2990099" y="1223000"/>
            <a:ext cx="316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Mean Squared Error (MSE)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767" name="Google Shape;17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075" y="2238799"/>
            <a:ext cx="3009525" cy="6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14" y="3452900"/>
            <a:ext cx="5053775" cy="13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41"/>
          <p:cNvSpPr txBox="1"/>
          <p:nvPr>
            <p:ph type="title"/>
          </p:nvPr>
        </p:nvSpPr>
        <p:spPr>
          <a:xfrm>
            <a:off x="2025900" y="445050"/>
            <a:ext cx="53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Loss Function Regularization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74" name="Google Shape;1774;p41"/>
          <p:cNvGrpSpPr/>
          <p:nvPr/>
        </p:nvGrpSpPr>
        <p:grpSpPr>
          <a:xfrm>
            <a:off x="7754450" y="4119550"/>
            <a:ext cx="1023938" cy="1023938"/>
            <a:chOff x="9247188" y="5834063"/>
            <a:chExt cx="1023938" cy="1023938"/>
          </a:xfrm>
        </p:grpSpPr>
        <p:sp>
          <p:nvSpPr>
            <p:cNvPr id="1775" name="Google Shape;1775;p41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1" name="Google Shape;17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723" y="4023700"/>
            <a:ext cx="5679974" cy="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75" y="1414425"/>
            <a:ext cx="3885531" cy="23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748" y="1404950"/>
            <a:ext cx="3596550" cy="2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42"/>
          <p:cNvSpPr txBox="1"/>
          <p:nvPr>
            <p:ph type="title"/>
          </p:nvPr>
        </p:nvSpPr>
        <p:spPr>
          <a:xfrm>
            <a:off x="3224474" y="425700"/>
            <a:ext cx="213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Evaluation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9" name="Google Shape;1789;p42"/>
          <p:cNvGrpSpPr/>
          <p:nvPr/>
        </p:nvGrpSpPr>
        <p:grpSpPr>
          <a:xfrm>
            <a:off x="7754450" y="4119550"/>
            <a:ext cx="1023938" cy="1023938"/>
            <a:chOff x="9247188" y="5834063"/>
            <a:chExt cx="1023938" cy="1023938"/>
          </a:xfrm>
        </p:grpSpPr>
        <p:sp>
          <p:nvSpPr>
            <p:cNvPr id="1790" name="Google Shape;1790;p42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6" name="Google Shape;17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0" y="2010550"/>
            <a:ext cx="3778700" cy="1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2010550"/>
            <a:ext cx="3998737" cy="12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42"/>
          <p:cNvSpPr txBox="1"/>
          <p:nvPr/>
        </p:nvSpPr>
        <p:spPr>
          <a:xfrm>
            <a:off x="2582750" y="1060500"/>
            <a:ext cx="417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Root </a:t>
            </a:r>
            <a:r>
              <a:rPr b="1" lang="en" sz="1800"/>
              <a:t>Mean Squared Error (MSE)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799" name="Google Shape;17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075" y="3546850"/>
            <a:ext cx="607245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3"/>
          <p:cNvSpPr txBox="1"/>
          <p:nvPr>
            <p:ph type="title"/>
          </p:nvPr>
        </p:nvSpPr>
        <p:spPr>
          <a:xfrm>
            <a:off x="2747450" y="253150"/>
            <a:ext cx="355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Post Processing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5" name="Google Shape;1805;p43"/>
          <p:cNvGrpSpPr/>
          <p:nvPr/>
        </p:nvGrpSpPr>
        <p:grpSpPr>
          <a:xfrm>
            <a:off x="7754450" y="4119550"/>
            <a:ext cx="1023938" cy="1023938"/>
            <a:chOff x="9247188" y="5834063"/>
            <a:chExt cx="1023938" cy="1023938"/>
          </a:xfrm>
        </p:grpSpPr>
        <p:sp>
          <p:nvSpPr>
            <p:cNvPr id="1806" name="Google Shape;1806;p43"/>
            <p:cNvSpPr/>
            <p:nvPr/>
          </p:nvSpPr>
          <p:spPr>
            <a:xfrm>
              <a:off x="9247188" y="5834063"/>
              <a:ext cx="1023938" cy="1023938"/>
            </a:xfrm>
            <a:custGeom>
              <a:rect b="b" l="l" r="r" t="t"/>
              <a:pathLst>
                <a:path extrusionOk="0" h="607" w="607">
                  <a:moveTo>
                    <a:pt x="304" y="607"/>
                  </a:moveTo>
                  <a:cubicBezTo>
                    <a:pt x="136" y="607"/>
                    <a:pt x="0" y="471"/>
                    <a:pt x="0" y="304"/>
                  </a:cubicBezTo>
                  <a:cubicBezTo>
                    <a:pt x="0" y="136"/>
                    <a:pt x="136" y="0"/>
                    <a:pt x="304" y="0"/>
                  </a:cubicBezTo>
                  <a:cubicBezTo>
                    <a:pt x="471" y="0"/>
                    <a:pt x="607" y="136"/>
                    <a:pt x="607" y="304"/>
                  </a:cubicBezTo>
                  <a:cubicBezTo>
                    <a:pt x="607" y="471"/>
                    <a:pt x="471" y="607"/>
                    <a:pt x="304" y="607"/>
                  </a:cubicBezTo>
                  <a:close/>
                  <a:moveTo>
                    <a:pt x="304" y="5"/>
                  </a:moveTo>
                  <a:cubicBezTo>
                    <a:pt x="139" y="5"/>
                    <a:pt x="5" y="139"/>
                    <a:pt x="5" y="304"/>
                  </a:cubicBezTo>
                  <a:cubicBezTo>
                    <a:pt x="5" y="468"/>
                    <a:pt x="139" y="602"/>
                    <a:pt x="304" y="602"/>
                  </a:cubicBezTo>
                  <a:cubicBezTo>
                    <a:pt x="468" y="602"/>
                    <a:pt x="602" y="468"/>
                    <a:pt x="602" y="304"/>
                  </a:cubicBezTo>
                  <a:cubicBezTo>
                    <a:pt x="602" y="139"/>
                    <a:pt x="468" y="5"/>
                    <a:pt x="30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9274175" y="5861050"/>
              <a:ext cx="969963" cy="969963"/>
            </a:xfrm>
            <a:custGeom>
              <a:rect b="b" l="l" r="r" t="t"/>
              <a:pathLst>
                <a:path extrusionOk="0" h="575" w="575">
                  <a:moveTo>
                    <a:pt x="288" y="575"/>
                  </a:moveTo>
                  <a:cubicBezTo>
                    <a:pt x="129" y="575"/>
                    <a:pt x="0" y="446"/>
                    <a:pt x="0" y="288"/>
                  </a:cubicBezTo>
                  <a:cubicBezTo>
                    <a:pt x="0" y="129"/>
                    <a:pt x="129" y="0"/>
                    <a:pt x="288" y="0"/>
                  </a:cubicBezTo>
                  <a:cubicBezTo>
                    <a:pt x="446" y="0"/>
                    <a:pt x="575" y="129"/>
                    <a:pt x="575" y="288"/>
                  </a:cubicBezTo>
                  <a:cubicBezTo>
                    <a:pt x="575" y="446"/>
                    <a:pt x="446" y="575"/>
                    <a:pt x="288" y="575"/>
                  </a:cubicBezTo>
                  <a:close/>
                  <a:moveTo>
                    <a:pt x="288" y="11"/>
                  </a:moveTo>
                  <a:cubicBezTo>
                    <a:pt x="135" y="11"/>
                    <a:pt x="11" y="135"/>
                    <a:pt x="11" y="288"/>
                  </a:cubicBezTo>
                  <a:cubicBezTo>
                    <a:pt x="11" y="440"/>
                    <a:pt x="135" y="565"/>
                    <a:pt x="288" y="565"/>
                  </a:cubicBezTo>
                  <a:cubicBezTo>
                    <a:pt x="440" y="565"/>
                    <a:pt x="565" y="440"/>
                    <a:pt x="565" y="288"/>
                  </a:cubicBezTo>
                  <a:cubicBezTo>
                    <a:pt x="565" y="135"/>
                    <a:pt x="440" y="11"/>
                    <a:pt x="288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9377363" y="5962650"/>
              <a:ext cx="763587" cy="765175"/>
            </a:xfrm>
            <a:custGeom>
              <a:rect b="b" l="l" r="r" t="t"/>
              <a:pathLst>
                <a:path extrusionOk="0" h="454" w="453">
                  <a:moveTo>
                    <a:pt x="227" y="454"/>
                  </a:moveTo>
                  <a:cubicBezTo>
                    <a:pt x="209" y="454"/>
                    <a:pt x="191" y="452"/>
                    <a:pt x="173" y="448"/>
                  </a:cubicBezTo>
                  <a:cubicBezTo>
                    <a:pt x="184" y="405"/>
                    <a:pt x="184" y="405"/>
                    <a:pt x="184" y="405"/>
                  </a:cubicBezTo>
                  <a:cubicBezTo>
                    <a:pt x="201" y="409"/>
                    <a:pt x="219" y="411"/>
                    <a:pt x="236" y="410"/>
                  </a:cubicBezTo>
                  <a:cubicBezTo>
                    <a:pt x="239" y="454"/>
                    <a:pt x="239" y="454"/>
                    <a:pt x="239" y="454"/>
                  </a:cubicBezTo>
                  <a:cubicBezTo>
                    <a:pt x="235" y="454"/>
                    <a:pt x="231" y="454"/>
                    <a:pt x="227" y="454"/>
                  </a:cubicBezTo>
                  <a:close/>
                  <a:moveTo>
                    <a:pt x="259" y="452"/>
                  </a:moveTo>
                  <a:cubicBezTo>
                    <a:pt x="253" y="408"/>
                    <a:pt x="253" y="408"/>
                    <a:pt x="253" y="408"/>
                  </a:cubicBezTo>
                  <a:cubicBezTo>
                    <a:pt x="270" y="406"/>
                    <a:pt x="287" y="401"/>
                    <a:pt x="303" y="394"/>
                  </a:cubicBezTo>
                  <a:cubicBezTo>
                    <a:pt x="322" y="433"/>
                    <a:pt x="322" y="433"/>
                    <a:pt x="322" y="433"/>
                  </a:cubicBezTo>
                  <a:cubicBezTo>
                    <a:pt x="302" y="443"/>
                    <a:pt x="280" y="449"/>
                    <a:pt x="259" y="452"/>
                  </a:cubicBezTo>
                  <a:close/>
                  <a:moveTo>
                    <a:pt x="154" y="442"/>
                  </a:moveTo>
                  <a:cubicBezTo>
                    <a:pt x="133" y="435"/>
                    <a:pt x="114" y="425"/>
                    <a:pt x="96" y="413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36" y="387"/>
                    <a:pt x="151" y="395"/>
                    <a:pt x="168" y="401"/>
                  </a:cubicBezTo>
                  <a:lnTo>
                    <a:pt x="154" y="442"/>
                  </a:lnTo>
                  <a:close/>
                  <a:moveTo>
                    <a:pt x="340" y="424"/>
                  </a:moveTo>
                  <a:cubicBezTo>
                    <a:pt x="318" y="386"/>
                    <a:pt x="318" y="386"/>
                    <a:pt x="318" y="386"/>
                  </a:cubicBezTo>
                  <a:cubicBezTo>
                    <a:pt x="333" y="377"/>
                    <a:pt x="347" y="366"/>
                    <a:pt x="359" y="353"/>
                  </a:cubicBezTo>
                  <a:cubicBezTo>
                    <a:pt x="391" y="384"/>
                    <a:pt x="391" y="384"/>
                    <a:pt x="391" y="384"/>
                  </a:cubicBezTo>
                  <a:cubicBezTo>
                    <a:pt x="376" y="400"/>
                    <a:pt x="359" y="413"/>
                    <a:pt x="340" y="424"/>
                  </a:cubicBezTo>
                  <a:close/>
                  <a:moveTo>
                    <a:pt x="80" y="400"/>
                  </a:moveTo>
                  <a:cubicBezTo>
                    <a:pt x="63" y="386"/>
                    <a:pt x="48" y="369"/>
                    <a:pt x="36" y="351"/>
                  </a:cubicBezTo>
                  <a:cubicBezTo>
                    <a:pt x="73" y="327"/>
                    <a:pt x="73" y="327"/>
                    <a:pt x="73" y="327"/>
                  </a:cubicBezTo>
                  <a:cubicBezTo>
                    <a:pt x="83" y="342"/>
                    <a:pt x="95" y="355"/>
                    <a:pt x="108" y="367"/>
                  </a:cubicBezTo>
                  <a:lnTo>
                    <a:pt x="80" y="400"/>
                  </a:lnTo>
                  <a:close/>
                  <a:moveTo>
                    <a:pt x="404" y="368"/>
                  </a:moveTo>
                  <a:cubicBezTo>
                    <a:pt x="370" y="341"/>
                    <a:pt x="370" y="341"/>
                    <a:pt x="370" y="341"/>
                  </a:cubicBezTo>
                  <a:cubicBezTo>
                    <a:pt x="381" y="327"/>
                    <a:pt x="390" y="312"/>
                    <a:pt x="396" y="295"/>
                  </a:cubicBezTo>
                  <a:cubicBezTo>
                    <a:pt x="437" y="312"/>
                    <a:pt x="437" y="312"/>
                    <a:pt x="437" y="312"/>
                  </a:cubicBezTo>
                  <a:cubicBezTo>
                    <a:pt x="429" y="332"/>
                    <a:pt x="418" y="351"/>
                    <a:pt x="404" y="368"/>
                  </a:cubicBezTo>
                  <a:close/>
                  <a:moveTo>
                    <a:pt x="26" y="334"/>
                  </a:moveTo>
                  <a:cubicBezTo>
                    <a:pt x="16" y="314"/>
                    <a:pt x="9" y="293"/>
                    <a:pt x="4" y="272"/>
                  </a:cubicBezTo>
                  <a:cubicBezTo>
                    <a:pt x="47" y="263"/>
                    <a:pt x="47" y="263"/>
                    <a:pt x="47" y="263"/>
                  </a:cubicBezTo>
                  <a:cubicBezTo>
                    <a:pt x="51" y="281"/>
                    <a:pt x="57" y="297"/>
                    <a:pt x="65" y="313"/>
                  </a:cubicBezTo>
                  <a:lnTo>
                    <a:pt x="26" y="334"/>
                  </a:lnTo>
                  <a:close/>
                  <a:moveTo>
                    <a:pt x="444" y="293"/>
                  </a:moveTo>
                  <a:cubicBezTo>
                    <a:pt x="402" y="280"/>
                    <a:pt x="402" y="280"/>
                    <a:pt x="402" y="280"/>
                  </a:cubicBezTo>
                  <a:cubicBezTo>
                    <a:pt x="407" y="263"/>
                    <a:pt x="409" y="246"/>
                    <a:pt x="409" y="228"/>
                  </a:cubicBezTo>
                  <a:cubicBezTo>
                    <a:pt x="409" y="215"/>
                    <a:pt x="408" y="202"/>
                    <a:pt x="405" y="189"/>
                  </a:cubicBezTo>
                  <a:cubicBezTo>
                    <a:pt x="448" y="180"/>
                    <a:pt x="448" y="180"/>
                    <a:pt x="448" y="180"/>
                  </a:cubicBezTo>
                  <a:cubicBezTo>
                    <a:pt x="452" y="195"/>
                    <a:pt x="453" y="212"/>
                    <a:pt x="453" y="228"/>
                  </a:cubicBezTo>
                  <a:cubicBezTo>
                    <a:pt x="453" y="250"/>
                    <a:pt x="450" y="272"/>
                    <a:pt x="444" y="293"/>
                  </a:cubicBezTo>
                  <a:close/>
                  <a:moveTo>
                    <a:pt x="1" y="252"/>
                  </a:moveTo>
                  <a:cubicBezTo>
                    <a:pt x="0" y="244"/>
                    <a:pt x="0" y="236"/>
                    <a:pt x="0" y="228"/>
                  </a:cubicBezTo>
                  <a:cubicBezTo>
                    <a:pt x="0" y="214"/>
                    <a:pt x="1" y="200"/>
                    <a:pt x="4" y="186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5" y="205"/>
                    <a:pt x="44" y="216"/>
                    <a:pt x="44" y="228"/>
                  </a:cubicBezTo>
                  <a:cubicBezTo>
                    <a:pt x="44" y="234"/>
                    <a:pt x="44" y="241"/>
                    <a:pt x="45" y="247"/>
                  </a:cubicBezTo>
                  <a:lnTo>
                    <a:pt x="1" y="252"/>
                  </a:lnTo>
                  <a:close/>
                  <a:moveTo>
                    <a:pt x="51" y="178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14" y="145"/>
                    <a:pt x="23" y="125"/>
                    <a:pt x="35" y="107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63" y="145"/>
                    <a:pt x="56" y="161"/>
                    <a:pt x="51" y="178"/>
                  </a:cubicBezTo>
                  <a:close/>
                  <a:moveTo>
                    <a:pt x="401" y="173"/>
                  </a:moveTo>
                  <a:cubicBezTo>
                    <a:pt x="396" y="157"/>
                    <a:pt x="388" y="140"/>
                    <a:pt x="378" y="126"/>
                  </a:cubicBezTo>
                  <a:cubicBezTo>
                    <a:pt x="415" y="101"/>
                    <a:pt x="415" y="101"/>
                    <a:pt x="415" y="101"/>
                  </a:cubicBezTo>
                  <a:cubicBezTo>
                    <a:pt x="427" y="119"/>
                    <a:pt x="437" y="139"/>
                    <a:pt x="443" y="160"/>
                  </a:cubicBezTo>
                  <a:lnTo>
                    <a:pt x="401" y="173"/>
                  </a:lnTo>
                  <a:close/>
                  <a:moveTo>
                    <a:pt x="82" y="117"/>
                  </a:moveTo>
                  <a:cubicBezTo>
                    <a:pt x="47" y="90"/>
                    <a:pt x="47" y="90"/>
                    <a:pt x="47" y="90"/>
                  </a:cubicBezTo>
                  <a:cubicBezTo>
                    <a:pt x="60" y="73"/>
                    <a:pt x="76" y="57"/>
                    <a:pt x="94" y="4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5" y="90"/>
                    <a:pt x="92" y="103"/>
                    <a:pt x="82" y="117"/>
                  </a:cubicBezTo>
                  <a:close/>
                  <a:moveTo>
                    <a:pt x="369" y="113"/>
                  </a:moveTo>
                  <a:cubicBezTo>
                    <a:pt x="357" y="99"/>
                    <a:pt x="344" y="87"/>
                    <a:pt x="330" y="77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73" y="53"/>
                    <a:pt x="389" y="68"/>
                    <a:pt x="403" y="85"/>
                  </a:cubicBezTo>
                  <a:lnTo>
                    <a:pt x="369" y="113"/>
                  </a:lnTo>
                  <a:close/>
                  <a:moveTo>
                    <a:pt x="133" y="71"/>
                  </a:moveTo>
                  <a:cubicBezTo>
                    <a:pt x="110" y="33"/>
                    <a:pt x="110" y="33"/>
                    <a:pt x="110" y="33"/>
                  </a:cubicBezTo>
                  <a:cubicBezTo>
                    <a:pt x="129" y="22"/>
                    <a:pt x="150" y="13"/>
                    <a:pt x="171" y="8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5" y="55"/>
                    <a:pt x="148" y="62"/>
                    <a:pt x="133" y="71"/>
                  </a:cubicBezTo>
                  <a:close/>
                  <a:moveTo>
                    <a:pt x="316" y="68"/>
                  </a:moveTo>
                  <a:cubicBezTo>
                    <a:pt x="300" y="60"/>
                    <a:pt x="284" y="53"/>
                    <a:pt x="266" y="4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97" y="11"/>
                    <a:pt x="318" y="19"/>
                    <a:pt x="337" y="30"/>
                  </a:cubicBezTo>
                  <a:lnTo>
                    <a:pt x="316" y="68"/>
                  </a:lnTo>
                  <a:close/>
                  <a:moveTo>
                    <a:pt x="198" y="47"/>
                  </a:moveTo>
                  <a:cubicBezTo>
                    <a:pt x="191" y="4"/>
                    <a:pt x="191" y="4"/>
                    <a:pt x="191" y="4"/>
                  </a:cubicBezTo>
                  <a:cubicBezTo>
                    <a:pt x="212" y="0"/>
                    <a:pt x="235" y="0"/>
                    <a:pt x="256" y="3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33" y="44"/>
                    <a:pt x="215" y="45"/>
                    <a:pt x="198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9324975" y="5911850"/>
              <a:ext cx="868362" cy="868362"/>
            </a:xfrm>
            <a:custGeom>
              <a:rect b="b" l="l" r="r" t="t"/>
              <a:pathLst>
                <a:path extrusionOk="0" h="515" w="515">
                  <a:moveTo>
                    <a:pt x="255" y="515"/>
                  </a:moveTo>
                  <a:cubicBezTo>
                    <a:pt x="248" y="515"/>
                    <a:pt x="241" y="515"/>
                    <a:pt x="234" y="514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41" y="510"/>
                    <a:pt x="248" y="510"/>
                    <a:pt x="255" y="510"/>
                  </a:cubicBezTo>
                  <a:lnTo>
                    <a:pt x="255" y="515"/>
                  </a:lnTo>
                  <a:close/>
                  <a:moveTo>
                    <a:pt x="265" y="515"/>
                  </a:moveTo>
                  <a:cubicBezTo>
                    <a:pt x="265" y="510"/>
                    <a:pt x="265" y="510"/>
                    <a:pt x="265" y="510"/>
                  </a:cubicBezTo>
                  <a:cubicBezTo>
                    <a:pt x="272" y="510"/>
                    <a:pt x="279" y="509"/>
                    <a:pt x="285" y="509"/>
                  </a:cubicBezTo>
                  <a:cubicBezTo>
                    <a:pt x="286" y="514"/>
                    <a:pt x="286" y="514"/>
                    <a:pt x="286" y="514"/>
                  </a:cubicBezTo>
                  <a:cubicBezTo>
                    <a:pt x="279" y="515"/>
                    <a:pt x="272" y="515"/>
                    <a:pt x="265" y="515"/>
                  </a:cubicBezTo>
                  <a:close/>
                  <a:moveTo>
                    <a:pt x="223" y="513"/>
                  </a:moveTo>
                  <a:cubicBezTo>
                    <a:pt x="217" y="512"/>
                    <a:pt x="210" y="511"/>
                    <a:pt x="203" y="510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11" y="506"/>
                    <a:pt x="217" y="507"/>
                    <a:pt x="224" y="508"/>
                  </a:cubicBezTo>
                  <a:lnTo>
                    <a:pt x="223" y="513"/>
                  </a:lnTo>
                  <a:close/>
                  <a:moveTo>
                    <a:pt x="296" y="512"/>
                  </a:moveTo>
                  <a:cubicBezTo>
                    <a:pt x="296" y="507"/>
                    <a:pt x="296" y="507"/>
                    <a:pt x="296" y="507"/>
                  </a:cubicBezTo>
                  <a:cubicBezTo>
                    <a:pt x="302" y="506"/>
                    <a:pt x="309" y="505"/>
                    <a:pt x="316" y="503"/>
                  </a:cubicBezTo>
                  <a:cubicBezTo>
                    <a:pt x="317" y="509"/>
                    <a:pt x="317" y="509"/>
                    <a:pt x="317" y="509"/>
                  </a:cubicBezTo>
                  <a:cubicBezTo>
                    <a:pt x="310" y="510"/>
                    <a:pt x="303" y="511"/>
                    <a:pt x="296" y="512"/>
                  </a:cubicBezTo>
                  <a:close/>
                  <a:moveTo>
                    <a:pt x="193" y="507"/>
                  </a:moveTo>
                  <a:cubicBezTo>
                    <a:pt x="186" y="505"/>
                    <a:pt x="179" y="503"/>
                    <a:pt x="173" y="501"/>
                  </a:cubicBezTo>
                  <a:cubicBezTo>
                    <a:pt x="174" y="496"/>
                    <a:pt x="174" y="496"/>
                    <a:pt x="174" y="496"/>
                  </a:cubicBezTo>
                  <a:cubicBezTo>
                    <a:pt x="181" y="498"/>
                    <a:pt x="187" y="500"/>
                    <a:pt x="194" y="502"/>
                  </a:cubicBezTo>
                  <a:lnTo>
                    <a:pt x="193" y="507"/>
                  </a:lnTo>
                  <a:close/>
                  <a:moveTo>
                    <a:pt x="327" y="506"/>
                  </a:moveTo>
                  <a:cubicBezTo>
                    <a:pt x="326" y="501"/>
                    <a:pt x="326" y="501"/>
                    <a:pt x="326" y="501"/>
                  </a:cubicBezTo>
                  <a:cubicBezTo>
                    <a:pt x="332" y="499"/>
                    <a:pt x="339" y="497"/>
                    <a:pt x="345" y="495"/>
                  </a:cubicBezTo>
                  <a:cubicBezTo>
                    <a:pt x="347" y="499"/>
                    <a:pt x="347" y="499"/>
                    <a:pt x="347" y="499"/>
                  </a:cubicBezTo>
                  <a:cubicBezTo>
                    <a:pt x="340" y="502"/>
                    <a:pt x="334" y="504"/>
                    <a:pt x="327" y="506"/>
                  </a:cubicBezTo>
                  <a:close/>
                  <a:moveTo>
                    <a:pt x="163" y="497"/>
                  </a:moveTo>
                  <a:cubicBezTo>
                    <a:pt x="156" y="495"/>
                    <a:pt x="150" y="492"/>
                    <a:pt x="144" y="489"/>
                  </a:cubicBezTo>
                  <a:cubicBezTo>
                    <a:pt x="146" y="484"/>
                    <a:pt x="146" y="484"/>
                    <a:pt x="146" y="484"/>
                  </a:cubicBezTo>
                  <a:cubicBezTo>
                    <a:pt x="152" y="487"/>
                    <a:pt x="158" y="490"/>
                    <a:pt x="165" y="493"/>
                  </a:cubicBezTo>
                  <a:lnTo>
                    <a:pt x="163" y="497"/>
                  </a:lnTo>
                  <a:close/>
                  <a:moveTo>
                    <a:pt x="357" y="496"/>
                  </a:moveTo>
                  <a:cubicBezTo>
                    <a:pt x="355" y="491"/>
                    <a:pt x="355" y="491"/>
                    <a:pt x="355" y="491"/>
                  </a:cubicBezTo>
                  <a:cubicBezTo>
                    <a:pt x="361" y="488"/>
                    <a:pt x="367" y="485"/>
                    <a:pt x="373" y="482"/>
                  </a:cubicBezTo>
                  <a:cubicBezTo>
                    <a:pt x="376" y="487"/>
                    <a:pt x="376" y="487"/>
                    <a:pt x="376" y="487"/>
                  </a:cubicBezTo>
                  <a:cubicBezTo>
                    <a:pt x="369" y="490"/>
                    <a:pt x="363" y="493"/>
                    <a:pt x="357" y="496"/>
                  </a:cubicBezTo>
                  <a:close/>
                  <a:moveTo>
                    <a:pt x="134" y="484"/>
                  </a:moveTo>
                  <a:cubicBezTo>
                    <a:pt x="128" y="481"/>
                    <a:pt x="122" y="477"/>
                    <a:pt x="116" y="473"/>
                  </a:cubicBezTo>
                  <a:cubicBezTo>
                    <a:pt x="119" y="469"/>
                    <a:pt x="119" y="469"/>
                    <a:pt x="119" y="469"/>
                  </a:cubicBezTo>
                  <a:cubicBezTo>
                    <a:pt x="125" y="473"/>
                    <a:pt x="131" y="476"/>
                    <a:pt x="137" y="479"/>
                  </a:cubicBezTo>
                  <a:lnTo>
                    <a:pt x="134" y="484"/>
                  </a:lnTo>
                  <a:close/>
                  <a:moveTo>
                    <a:pt x="385" y="482"/>
                  </a:moveTo>
                  <a:cubicBezTo>
                    <a:pt x="382" y="477"/>
                    <a:pt x="382" y="477"/>
                    <a:pt x="382" y="477"/>
                  </a:cubicBezTo>
                  <a:cubicBezTo>
                    <a:pt x="388" y="474"/>
                    <a:pt x="394" y="470"/>
                    <a:pt x="400" y="467"/>
                  </a:cubicBezTo>
                  <a:cubicBezTo>
                    <a:pt x="402" y="471"/>
                    <a:pt x="402" y="471"/>
                    <a:pt x="402" y="471"/>
                  </a:cubicBezTo>
                  <a:cubicBezTo>
                    <a:pt x="397" y="475"/>
                    <a:pt x="391" y="478"/>
                    <a:pt x="385" y="482"/>
                  </a:cubicBezTo>
                  <a:close/>
                  <a:moveTo>
                    <a:pt x="108" y="467"/>
                  </a:moveTo>
                  <a:cubicBezTo>
                    <a:pt x="102" y="463"/>
                    <a:pt x="97" y="459"/>
                    <a:pt x="91" y="454"/>
                  </a:cubicBezTo>
                  <a:cubicBezTo>
                    <a:pt x="95" y="451"/>
                    <a:pt x="95" y="451"/>
                    <a:pt x="95" y="451"/>
                  </a:cubicBezTo>
                  <a:cubicBezTo>
                    <a:pt x="100" y="455"/>
                    <a:pt x="105" y="459"/>
                    <a:pt x="111" y="463"/>
                  </a:cubicBezTo>
                  <a:lnTo>
                    <a:pt x="108" y="467"/>
                  </a:lnTo>
                  <a:close/>
                  <a:moveTo>
                    <a:pt x="411" y="465"/>
                  </a:moveTo>
                  <a:cubicBezTo>
                    <a:pt x="408" y="461"/>
                    <a:pt x="408" y="461"/>
                    <a:pt x="408" y="461"/>
                  </a:cubicBezTo>
                  <a:cubicBezTo>
                    <a:pt x="413" y="457"/>
                    <a:pt x="419" y="452"/>
                    <a:pt x="424" y="448"/>
                  </a:cubicBezTo>
                  <a:cubicBezTo>
                    <a:pt x="427" y="452"/>
                    <a:pt x="427" y="452"/>
                    <a:pt x="427" y="452"/>
                  </a:cubicBezTo>
                  <a:cubicBezTo>
                    <a:pt x="422" y="456"/>
                    <a:pt x="417" y="461"/>
                    <a:pt x="411" y="465"/>
                  </a:cubicBezTo>
                  <a:close/>
                  <a:moveTo>
                    <a:pt x="83" y="448"/>
                  </a:moveTo>
                  <a:cubicBezTo>
                    <a:pt x="78" y="443"/>
                    <a:pt x="73" y="438"/>
                    <a:pt x="69" y="433"/>
                  </a:cubicBezTo>
                  <a:cubicBezTo>
                    <a:pt x="72" y="429"/>
                    <a:pt x="72" y="429"/>
                    <a:pt x="72" y="429"/>
                  </a:cubicBezTo>
                  <a:cubicBezTo>
                    <a:pt x="77" y="434"/>
                    <a:pt x="82" y="439"/>
                    <a:pt x="87" y="444"/>
                  </a:cubicBezTo>
                  <a:lnTo>
                    <a:pt x="83" y="448"/>
                  </a:lnTo>
                  <a:close/>
                  <a:moveTo>
                    <a:pt x="435" y="445"/>
                  </a:moveTo>
                  <a:cubicBezTo>
                    <a:pt x="431" y="441"/>
                    <a:pt x="431" y="441"/>
                    <a:pt x="431" y="441"/>
                  </a:cubicBezTo>
                  <a:cubicBezTo>
                    <a:pt x="436" y="436"/>
                    <a:pt x="441" y="431"/>
                    <a:pt x="446" y="426"/>
                  </a:cubicBezTo>
                  <a:cubicBezTo>
                    <a:pt x="450" y="430"/>
                    <a:pt x="450" y="430"/>
                    <a:pt x="450" y="430"/>
                  </a:cubicBezTo>
                  <a:cubicBezTo>
                    <a:pt x="445" y="435"/>
                    <a:pt x="440" y="440"/>
                    <a:pt x="435" y="445"/>
                  </a:cubicBezTo>
                  <a:close/>
                  <a:moveTo>
                    <a:pt x="62" y="425"/>
                  </a:moveTo>
                  <a:cubicBezTo>
                    <a:pt x="57" y="420"/>
                    <a:pt x="53" y="414"/>
                    <a:pt x="49" y="409"/>
                  </a:cubicBezTo>
                  <a:cubicBezTo>
                    <a:pt x="53" y="406"/>
                    <a:pt x="53" y="406"/>
                    <a:pt x="53" y="406"/>
                  </a:cubicBezTo>
                  <a:cubicBezTo>
                    <a:pt x="57" y="411"/>
                    <a:pt x="61" y="416"/>
                    <a:pt x="66" y="422"/>
                  </a:cubicBezTo>
                  <a:lnTo>
                    <a:pt x="62" y="425"/>
                  </a:lnTo>
                  <a:close/>
                  <a:moveTo>
                    <a:pt x="456" y="422"/>
                  </a:moveTo>
                  <a:cubicBezTo>
                    <a:pt x="452" y="418"/>
                    <a:pt x="452" y="418"/>
                    <a:pt x="452" y="418"/>
                  </a:cubicBezTo>
                  <a:cubicBezTo>
                    <a:pt x="457" y="413"/>
                    <a:pt x="461" y="408"/>
                    <a:pt x="465" y="402"/>
                  </a:cubicBezTo>
                  <a:cubicBezTo>
                    <a:pt x="469" y="405"/>
                    <a:pt x="469" y="405"/>
                    <a:pt x="469" y="405"/>
                  </a:cubicBezTo>
                  <a:cubicBezTo>
                    <a:pt x="465" y="411"/>
                    <a:pt x="461" y="416"/>
                    <a:pt x="456" y="422"/>
                  </a:cubicBezTo>
                  <a:close/>
                  <a:moveTo>
                    <a:pt x="43" y="400"/>
                  </a:moveTo>
                  <a:cubicBezTo>
                    <a:pt x="39" y="394"/>
                    <a:pt x="35" y="388"/>
                    <a:pt x="32" y="382"/>
                  </a:cubicBezTo>
                  <a:cubicBezTo>
                    <a:pt x="37" y="380"/>
                    <a:pt x="37" y="380"/>
                    <a:pt x="37" y="380"/>
                  </a:cubicBezTo>
                  <a:cubicBezTo>
                    <a:pt x="40" y="386"/>
                    <a:pt x="43" y="391"/>
                    <a:pt x="47" y="397"/>
                  </a:cubicBezTo>
                  <a:lnTo>
                    <a:pt x="43" y="400"/>
                  </a:lnTo>
                  <a:close/>
                  <a:moveTo>
                    <a:pt x="475" y="396"/>
                  </a:moveTo>
                  <a:cubicBezTo>
                    <a:pt x="471" y="394"/>
                    <a:pt x="471" y="394"/>
                    <a:pt x="471" y="394"/>
                  </a:cubicBezTo>
                  <a:cubicBezTo>
                    <a:pt x="474" y="388"/>
                    <a:pt x="478" y="382"/>
                    <a:pt x="481" y="376"/>
                  </a:cubicBezTo>
                  <a:cubicBezTo>
                    <a:pt x="485" y="378"/>
                    <a:pt x="485" y="378"/>
                    <a:pt x="485" y="378"/>
                  </a:cubicBezTo>
                  <a:cubicBezTo>
                    <a:pt x="482" y="384"/>
                    <a:pt x="479" y="391"/>
                    <a:pt x="475" y="396"/>
                  </a:cubicBezTo>
                  <a:close/>
                  <a:moveTo>
                    <a:pt x="27" y="373"/>
                  </a:moveTo>
                  <a:cubicBezTo>
                    <a:pt x="24" y="367"/>
                    <a:pt x="21" y="360"/>
                    <a:pt x="19" y="354"/>
                  </a:cubicBezTo>
                  <a:cubicBezTo>
                    <a:pt x="23" y="352"/>
                    <a:pt x="23" y="352"/>
                    <a:pt x="23" y="352"/>
                  </a:cubicBezTo>
                  <a:cubicBezTo>
                    <a:pt x="26" y="358"/>
                    <a:pt x="29" y="365"/>
                    <a:pt x="32" y="371"/>
                  </a:cubicBezTo>
                  <a:lnTo>
                    <a:pt x="27" y="373"/>
                  </a:lnTo>
                  <a:close/>
                  <a:moveTo>
                    <a:pt x="490" y="369"/>
                  </a:moveTo>
                  <a:cubicBezTo>
                    <a:pt x="485" y="367"/>
                    <a:pt x="485" y="367"/>
                    <a:pt x="485" y="367"/>
                  </a:cubicBezTo>
                  <a:cubicBezTo>
                    <a:pt x="488" y="361"/>
                    <a:pt x="491" y="354"/>
                    <a:pt x="494" y="348"/>
                  </a:cubicBezTo>
                  <a:cubicBezTo>
                    <a:pt x="498" y="350"/>
                    <a:pt x="498" y="350"/>
                    <a:pt x="498" y="350"/>
                  </a:cubicBezTo>
                  <a:cubicBezTo>
                    <a:pt x="496" y="356"/>
                    <a:pt x="493" y="363"/>
                    <a:pt x="490" y="369"/>
                  </a:cubicBezTo>
                  <a:close/>
                  <a:moveTo>
                    <a:pt x="15" y="344"/>
                  </a:moveTo>
                  <a:cubicBezTo>
                    <a:pt x="12" y="338"/>
                    <a:pt x="10" y="331"/>
                    <a:pt x="9" y="324"/>
                  </a:cubicBezTo>
                  <a:cubicBezTo>
                    <a:pt x="14" y="323"/>
                    <a:pt x="14" y="323"/>
                    <a:pt x="14" y="323"/>
                  </a:cubicBezTo>
                  <a:cubicBezTo>
                    <a:pt x="15" y="329"/>
                    <a:pt x="17" y="336"/>
                    <a:pt x="20" y="342"/>
                  </a:cubicBezTo>
                  <a:lnTo>
                    <a:pt x="15" y="344"/>
                  </a:lnTo>
                  <a:close/>
                  <a:moveTo>
                    <a:pt x="502" y="340"/>
                  </a:moveTo>
                  <a:cubicBezTo>
                    <a:pt x="497" y="338"/>
                    <a:pt x="497" y="338"/>
                    <a:pt x="497" y="338"/>
                  </a:cubicBezTo>
                  <a:cubicBezTo>
                    <a:pt x="499" y="332"/>
                    <a:pt x="501" y="325"/>
                    <a:pt x="503" y="319"/>
                  </a:cubicBezTo>
                  <a:cubicBezTo>
                    <a:pt x="508" y="320"/>
                    <a:pt x="508" y="320"/>
                    <a:pt x="508" y="320"/>
                  </a:cubicBezTo>
                  <a:cubicBezTo>
                    <a:pt x="506" y="327"/>
                    <a:pt x="504" y="333"/>
                    <a:pt x="502" y="340"/>
                  </a:cubicBezTo>
                  <a:close/>
                  <a:moveTo>
                    <a:pt x="6" y="314"/>
                  </a:moveTo>
                  <a:cubicBezTo>
                    <a:pt x="5" y="307"/>
                    <a:pt x="3" y="300"/>
                    <a:pt x="2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9" y="299"/>
                    <a:pt x="10" y="306"/>
                    <a:pt x="11" y="313"/>
                  </a:cubicBezTo>
                  <a:lnTo>
                    <a:pt x="6" y="314"/>
                  </a:lnTo>
                  <a:close/>
                  <a:moveTo>
                    <a:pt x="510" y="310"/>
                  </a:moveTo>
                  <a:cubicBezTo>
                    <a:pt x="505" y="309"/>
                    <a:pt x="505" y="309"/>
                    <a:pt x="505" y="309"/>
                  </a:cubicBezTo>
                  <a:cubicBezTo>
                    <a:pt x="506" y="302"/>
                    <a:pt x="507" y="295"/>
                    <a:pt x="508" y="288"/>
                  </a:cubicBezTo>
                  <a:cubicBezTo>
                    <a:pt x="513" y="289"/>
                    <a:pt x="513" y="289"/>
                    <a:pt x="513" y="289"/>
                  </a:cubicBezTo>
                  <a:cubicBezTo>
                    <a:pt x="513" y="296"/>
                    <a:pt x="511" y="303"/>
                    <a:pt x="510" y="310"/>
                  </a:cubicBezTo>
                  <a:close/>
                  <a:moveTo>
                    <a:pt x="1" y="283"/>
                  </a:moveTo>
                  <a:cubicBezTo>
                    <a:pt x="1" y="276"/>
                    <a:pt x="0" y="269"/>
                    <a:pt x="0" y="262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5" y="269"/>
                    <a:pt x="6" y="276"/>
                    <a:pt x="6" y="283"/>
                  </a:cubicBezTo>
                  <a:lnTo>
                    <a:pt x="1" y="283"/>
                  </a:lnTo>
                  <a:close/>
                  <a:moveTo>
                    <a:pt x="515" y="279"/>
                  </a:moveTo>
                  <a:cubicBezTo>
                    <a:pt x="509" y="278"/>
                    <a:pt x="509" y="278"/>
                    <a:pt x="509" y="278"/>
                  </a:cubicBezTo>
                  <a:cubicBezTo>
                    <a:pt x="510" y="271"/>
                    <a:pt x="510" y="265"/>
                    <a:pt x="510" y="258"/>
                  </a:cubicBezTo>
                  <a:cubicBezTo>
                    <a:pt x="510" y="251"/>
                    <a:pt x="510" y="245"/>
                    <a:pt x="509" y="239"/>
                  </a:cubicBezTo>
                  <a:cubicBezTo>
                    <a:pt x="515" y="238"/>
                    <a:pt x="515" y="238"/>
                    <a:pt x="515" y="238"/>
                  </a:cubicBezTo>
                  <a:cubicBezTo>
                    <a:pt x="515" y="245"/>
                    <a:pt x="515" y="251"/>
                    <a:pt x="515" y="258"/>
                  </a:cubicBezTo>
                  <a:cubicBezTo>
                    <a:pt x="515" y="265"/>
                    <a:pt x="515" y="272"/>
                    <a:pt x="515" y="279"/>
                  </a:cubicBezTo>
                  <a:close/>
                  <a:moveTo>
                    <a:pt x="5" y="252"/>
                  </a:move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1" y="238"/>
                    <a:pt x="1" y="231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6" y="238"/>
                    <a:pt x="5" y="245"/>
                    <a:pt x="5" y="252"/>
                  </a:cubicBezTo>
                  <a:close/>
                  <a:moveTo>
                    <a:pt x="508" y="229"/>
                  </a:moveTo>
                  <a:cubicBezTo>
                    <a:pt x="508" y="222"/>
                    <a:pt x="507" y="215"/>
                    <a:pt x="505" y="208"/>
                  </a:cubicBezTo>
                  <a:cubicBezTo>
                    <a:pt x="510" y="207"/>
                    <a:pt x="510" y="207"/>
                    <a:pt x="510" y="207"/>
                  </a:cubicBezTo>
                  <a:cubicBezTo>
                    <a:pt x="512" y="214"/>
                    <a:pt x="513" y="221"/>
                    <a:pt x="514" y="228"/>
                  </a:cubicBezTo>
                  <a:lnTo>
                    <a:pt x="508" y="229"/>
                  </a:lnTo>
                  <a:close/>
                  <a:moveTo>
                    <a:pt x="8" y="221"/>
                  </a:moveTo>
                  <a:cubicBezTo>
                    <a:pt x="3" y="220"/>
                    <a:pt x="3" y="220"/>
                    <a:pt x="3" y="220"/>
                  </a:cubicBezTo>
                  <a:cubicBezTo>
                    <a:pt x="4" y="214"/>
                    <a:pt x="5" y="207"/>
                    <a:pt x="6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208"/>
                    <a:pt x="9" y="214"/>
                    <a:pt x="8" y="221"/>
                  </a:cubicBezTo>
                  <a:close/>
                  <a:moveTo>
                    <a:pt x="503" y="198"/>
                  </a:moveTo>
                  <a:cubicBezTo>
                    <a:pt x="502" y="192"/>
                    <a:pt x="500" y="185"/>
                    <a:pt x="498" y="179"/>
                  </a:cubicBezTo>
                  <a:cubicBezTo>
                    <a:pt x="502" y="177"/>
                    <a:pt x="502" y="177"/>
                    <a:pt x="502" y="177"/>
                  </a:cubicBezTo>
                  <a:cubicBezTo>
                    <a:pt x="505" y="184"/>
                    <a:pt x="507" y="190"/>
                    <a:pt x="508" y="197"/>
                  </a:cubicBezTo>
                  <a:lnTo>
                    <a:pt x="503" y="198"/>
                  </a:lnTo>
                  <a:close/>
                  <a:moveTo>
                    <a:pt x="14" y="191"/>
                  </a:moveTo>
                  <a:cubicBezTo>
                    <a:pt x="9" y="190"/>
                    <a:pt x="9" y="190"/>
                    <a:pt x="9" y="190"/>
                  </a:cubicBezTo>
                  <a:cubicBezTo>
                    <a:pt x="11" y="183"/>
                    <a:pt x="13" y="176"/>
                    <a:pt x="15" y="170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8" y="178"/>
                    <a:pt x="16" y="185"/>
                    <a:pt x="14" y="191"/>
                  </a:cubicBezTo>
                  <a:close/>
                  <a:moveTo>
                    <a:pt x="494" y="169"/>
                  </a:moveTo>
                  <a:cubicBezTo>
                    <a:pt x="492" y="163"/>
                    <a:pt x="489" y="156"/>
                    <a:pt x="486" y="150"/>
                  </a:cubicBezTo>
                  <a:cubicBezTo>
                    <a:pt x="491" y="148"/>
                    <a:pt x="491" y="148"/>
                    <a:pt x="491" y="148"/>
                  </a:cubicBezTo>
                  <a:cubicBezTo>
                    <a:pt x="494" y="154"/>
                    <a:pt x="497" y="161"/>
                    <a:pt x="499" y="167"/>
                  </a:cubicBezTo>
                  <a:lnTo>
                    <a:pt x="494" y="169"/>
                  </a:lnTo>
                  <a:close/>
                  <a:moveTo>
                    <a:pt x="24" y="162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22" y="154"/>
                    <a:pt x="25" y="147"/>
                    <a:pt x="28" y="14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29" y="149"/>
                    <a:pt x="26" y="156"/>
                    <a:pt x="24" y="162"/>
                  </a:cubicBezTo>
                  <a:close/>
                  <a:moveTo>
                    <a:pt x="482" y="141"/>
                  </a:moveTo>
                  <a:cubicBezTo>
                    <a:pt x="478" y="135"/>
                    <a:pt x="475" y="129"/>
                    <a:pt x="471" y="123"/>
                  </a:cubicBezTo>
                  <a:cubicBezTo>
                    <a:pt x="476" y="120"/>
                    <a:pt x="476" y="120"/>
                    <a:pt x="476" y="120"/>
                  </a:cubicBezTo>
                  <a:cubicBezTo>
                    <a:pt x="479" y="126"/>
                    <a:pt x="483" y="132"/>
                    <a:pt x="486" y="138"/>
                  </a:cubicBezTo>
                  <a:lnTo>
                    <a:pt x="482" y="141"/>
                  </a:lnTo>
                  <a:close/>
                  <a:moveTo>
                    <a:pt x="37" y="134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6" y="126"/>
                    <a:pt x="40" y="120"/>
                    <a:pt x="44" y="114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4" y="123"/>
                    <a:pt x="41" y="128"/>
                    <a:pt x="37" y="134"/>
                  </a:cubicBezTo>
                  <a:close/>
                  <a:moveTo>
                    <a:pt x="466" y="115"/>
                  </a:moveTo>
                  <a:cubicBezTo>
                    <a:pt x="462" y="109"/>
                    <a:pt x="458" y="104"/>
                    <a:pt x="453" y="98"/>
                  </a:cubicBezTo>
                  <a:cubicBezTo>
                    <a:pt x="457" y="95"/>
                    <a:pt x="457" y="95"/>
                    <a:pt x="457" y="95"/>
                  </a:cubicBezTo>
                  <a:cubicBezTo>
                    <a:pt x="462" y="100"/>
                    <a:pt x="466" y="106"/>
                    <a:pt x="470" y="112"/>
                  </a:cubicBezTo>
                  <a:lnTo>
                    <a:pt x="466" y="115"/>
                  </a:lnTo>
                  <a:close/>
                  <a:moveTo>
                    <a:pt x="54" y="108"/>
                  </a:moveTo>
                  <a:cubicBezTo>
                    <a:pt x="50" y="105"/>
                    <a:pt x="50" y="105"/>
                    <a:pt x="50" y="105"/>
                  </a:cubicBezTo>
                  <a:cubicBezTo>
                    <a:pt x="54" y="100"/>
                    <a:pt x="58" y="94"/>
                    <a:pt x="63" y="89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2" y="98"/>
                    <a:pt x="58" y="103"/>
                    <a:pt x="54" y="108"/>
                  </a:cubicBezTo>
                  <a:close/>
                  <a:moveTo>
                    <a:pt x="447" y="90"/>
                  </a:moveTo>
                  <a:cubicBezTo>
                    <a:pt x="442" y="85"/>
                    <a:pt x="438" y="80"/>
                    <a:pt x="433" y="76"/>
                  </a:cubicBezTo>
                  <a:cubicBezTo>
                    <a:pt x="436" y="72"/>
                    <a:pt x="436" y="72"/>
                    <a:pt x="436" y="72"/>
                  </a:cubicBezTo>
                  <a:cubicBezTo>
                    <a:pt x="441" y="77"/>
                    <a:pt x="446" y="82"/>
                    <a:pt x="451" y="87"/>
                  </a:cubicBezTo>
                  <a:lnTo>
                    <a:pt x="447" y="90"/>
                  </a:lnTo>
                  <a:close/>
                  <a:moveTo>
                    <a:pt x="74" y="85"/>
                  </a:moveTo>
                  <a:cubicBezTo>
                    <a:pt x="70" y="81"/>
                    <a:pt x="70" y="81"/>
                    <a:pt x="70" y="81"/>
                  </a:cubicBezTo>
                  <a:cubicBezTo>
                    <a:pt x="75" y="76"/>
                    <a:pt x="80" y="71"/>
                    <a:pt x="85" y="67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3" y="75"/>
                    <a:pt x="78" y="80"/>
                    <a:pt x="74" y="85"/>
                  </a:cubicBezTo>
                  <a:close/>
                  <a:moveTo>
                    <a:pt x="425" y="69"/>
                  </a:moveTo>
                  <a:cubicBezTo>
                    <a:pt x="420" y="64"/>
                    <a:pt x="415" y="60"/>
                    <a:pt x="409" y="56"/>
                  </a:cubicBezTo>
                  <a:cubicBezTo>
                    <a:pt x="412" y="52"/>
                    <a:pt x="412" y="52"/>
                    <a:pt x="412" y="52"/>
                  </a:cubicBezTo>
                  <a:cubicBezTo>
                    <a:pt x="418" y="56"/>
                    <a:pt x="423" y="60"/>
                    <a:pt x="429" y="65"/>
                  </a:cubicBezTo>
                  <a:lnTo>
                    <a:pt x="425" y="69"/>
                  </a:lnTo>
                  <a:close/>
                  <a:moveTo>
                    <a:pt x="96" y="6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8" y="55"/>
                    <a:pt x="104" y="51"/>
                    <a:pt x="109" y="47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7" y="55"/>
                    <a:pt x="101" y="59"/>
                    <a:pt x="96" y="64"/>
                  </a:cubicBezTo>
                  <a:close/>
                  <a:moveTo>
                    <a:pt x="401" y="50"/>
                  </a:moveTo>
                  <a:cubicBezTo>
                    <a:pt x="395" y="46"/>
                    <a:pt x="389" y="42"/>
                    <a:pt x="384" y="39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92" y="38"/>
                    <a:pt x="398" y="42"/>
                    <a:pt x="404" y="45"/>
                  </a:cubicBezTo>
                  <a:lnTo>
                    <a:pt x="401" y="50"/>
                  </a:lnTo>
                  <a:close/>
                  <a:moveTo>
                    <a:pt x="121" y="46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24" y="37"/>
                    <a:pt x="130" y="34"/>
                    <a:pt x="136" y="31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2" y="38"/>
                    <a:pt x="126" y="42"/>
                    <a:pt x="121" y="46"/>
                  </a:cubicBezTo>
                  <a:close/>
                  <a:moveTo>
                    <a:pt x="375" y="34"/>
                  </a:moveTo>
                  <a:cubicBezTo>
                    <a:pt x="369" y="31"/>
                    <a:pt x="362" y="28"/>
                    <a:pt x="356" y="25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64" y="23"/>
                    <a:pt x="371" y="26"/>
                    <a:pt x="377" y="29"/>
                  </a:cubicBezTo>
                  <a:lnTo>
                    <a:pt x="375" y="34"/>
                  </a:lnTo>
                  <a:close/>
                  <a:moveTo>
                    <a:pt x="147" y="30"/>
                  </a:moveTo>
                  <a:cubicBezTo>
                    <a:pt x="145" y="26"/>
                    <a:pt x="145" y="26"/>
                    <a:pt x="145" y="26"/>
                  </a:cubicBezTo>
                  <a:cubicBezTo>
                    <a:pt x="151" y="23"/>
                    <a:pt x="158" y="20"/>
                    <a:pt x="164" y="17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0" y="25"/>
                    <a:pt x="153" y="28"/>
                    <a:pt x="147" y="30"/>
                  </a:cubicBezTo>
                  <a:close/>
                  <a:moveTo>
                    <a:pt x="347" y="21"/>
                  </a:moveTo>
                  <a:cubicBezTo>
                    <a:pt x="340" y="19"/>
                    <a:pt x="334" y="17"/>
                    <a:pt x="327" y="15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335" y="12"/>
                    <a:pt x="342" y="14"/>
                    <a:pt x="348" y="16"/>
                  </a:cubicBezTo>
                  <a:lnTo>
                    <a:pt x="347" y="21"/>
                  </a:lnTo>
                  <a:close/>
                  <a:moveTo>
                    <a:pt x="176" y="19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81" y="12"/>
                    <a:pt x="187" y="10"/>
                    <a:pt x="194" y="8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89" y="15"/>
                    <a:pt x="182" y="17"/>
                    <a:pt x="176" y="19"/>
                  </a:cubicBezTo>
                  <a:close/>
                  <a:moveTo>
                    <a:pt x="317" y="12"/>
                  </a:moveTo>
                  <a:cubicBezTo>
                    <a:pt x="311" y="11"/>
                    <a:pt x="304" y="9"/>
                    <a:pt x="297" y="8"/>
                  </a:cubicBezTo>
                  <a:cubicBezTo>
                    <a:pt x="298" y="3"/>
                    <a:pt x="298" y="3"/>
                    <a:pt x="298" y="3"/>
                  </a:cubicBezTo>
                  <a:cubicBezTo>
                    <a:pt x="305" y="4"/>
                    <a:pt x="312" y="6"/>
                    <a:pt x="318" y="7"/>
                  </a:cubicBezTo>
                  <a:lnTo>
                    <a:pt x="317" y="12"/>
                  </a:lnTo>
                  <a:close/>
                  <a:moveTo>
                    <a:pt x="205" y="11"/>
                  </a:moveTo>
                  <a:cubicBezTo>
                    <a:pt x="204" y="6"/>
                    <a:pt x="204" y="6"/>
                    <a:pt x="204" y="6"/>
                  </a:cubicBezTo>
                  <a:cubicBezTo>
                    <a:pt x="211" y="4"/>
                    <a:pt x="218" y="3"/>
                    <a:pt x="225" y="2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19" y="8"/>
                    <a:pt x="212" y="9"/>
                    <a:pt x="205" y="11"/>
                  </a:cubicBezTo>
                  <a:close/>
                  <a:moveTo>
                    <a:pt x="287" y="7"/>
                  </a:moveTo>
                  <a:cubicBezTo>
                    <a:pt x="280" y="6"/>
                    <a:pt x="273" y="6"/>
                    <a:pt x="266" y="5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74" y="0"/>
                    <a:pt x="281" y="1"/>
                    <a:pt x="288" y="2"/>
                  </a:cubicBezTo>
                  <a:lnTo>
                    <a:pt x="287" y="7"/>
                  </a:lnTo>
                  <a:close/>
                  <a:moveTo>
                    <a:pt x="236" y="6"/>
                  </a:moveTo>
                  <a:cubicBezTo>
                    <a:pt x="235" y="1"/>
                    <a:pt x="235" y="1"/>
                    <a:pt x="235" y="1"/>
                  </a:cubicBezTo>
                  <a:cubicBezTo>
                    <a:pt x="242" y="0"/>
                    <a:pt x="249" y="0"/>
                    <a:pt x="256" y="0"/>
                  </a:cubicBezTo>
                  <a:cubicBezTo>
                    <a:pt x="256" y="5"/>
                    <a:pt x="256" y="5"/>
                    <a:pt x="256" y="5"/>
                  </a:cubicBezTo>
                  <a:cubicBezTo>
                    <a:pt x="249" y="5"/>
                    <a:pt x="243" y="6"/>
                    <a:pt x="23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9486900" y="6073775"/>
              <a:ext cx="546100" cy="546100"/>
            </a:xfrm>
            <a:custGeom>
              <a:rect b="b" l="l" r="r" t="t"/>
              <a:pathLst>
                <a:path extrusionOk="0" h="324" w="324">
                  <a:moveTo>
                    <a:pt x="162" y="324"/>
                  </a:moveTo>
                  <a:cubicBezTo>
                    <a:pt x="72" y="324"/>
                    <a:pt x="0" y="251"/>
                    <a:pt x="0" y="162"/>
                  </a:cubicBezTo>
                  <a:cubicBezTo>
                    <a:pt x="0" y="72"/>
                    <a:pt x="72" y="0"/>
                    <a:pt x="162" y="0"/>
                  </a:cubicBezTo>
                  <a:cubicBezTo>
                    <a:pt x="251" y="0"/>
                    <a:pt x="324" y="72"/>
                    <a:pt x="324" y="162"/>
                  </a:cubicBezTo>
                  <a:cubicBezTo>
                    <a:pt x="324" y="251"/>
                    <a:pt x="251" y="324"/>
                    <a:pt x="162" y="324"/>
                  </a:cubicBezTo>
                  <a:close/>
                  <a:moveTo>
                    <a:pt x="162" y="31"/>
                  </a:moveTo>
                  <a:cubicBezTo>
                    <a:pt x="90" y="31"/>
                    <a:pt x="31" y="90"/>
                    <a:pt x="31" y="162"/>
                  </a:cubicBezTo>
                  <a:cubicBezTo>
                    <a:pt x="31" y="234"/>
                    <a:pt x="90" y="292"/>
                    <a:pt x="162" y="292"/>
                  </a:cubicBezTo>
                  <a:cubicBezTo>
                    <a:pt x="234" y="292"/>
                    <a:pt x="292" y="234"/>
                    <a:pt x="292" y="162"/>
                  </a:cubicBezTo>
                  <a:cubicBezTo>
                    <a:pt x="292" y="90"/>
                    <a:pt x="234" y="31"/>
                    <a:pt x="162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9564688" y="6151563"/>
              <a:ext cx="390525" cy="390525"/>
            </a:xfrm>
            <a:custGeom>
              <a:rect b="b" l="l" r="r" t="t"/>
              <a:pathLst>
                <a:path extrusionOk="0" h="232" w="231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1" y="52"/>
                    <a:pt x="231" y="116"/>
                  </a:cubicBezTo>
                  <a:cubicBezTo>
                    <a:pt x="231" y="180"/>
                    <a:pt x="180" y="232"/>
                    <a:pt x="116" y="232"/>
                  </a:cubicBezTo>
                  <a:close/>
                  <a:moveTo>
                    <a:pt x="116" y="9"/>
                  </a:moveTo>
                  <a:cubicBezTo>
                    <a:pt x="57" y="9"/>
                    <a:pt x="9" y="57"/>
                    <a:pt x="9" y="116"/>
                  </a:cubicBezTo>
                  <a:cubicBezTo>
                    <a:pt x="9" y="175"/>
                    <a:pt x="57" y="223"/>
                    <a:pt x="116" y="223"/>
                  </a:cubicBezTo>
                  <a:cubicBezTo>
                    <a:pt x="175" y="223"/>
                    <a:pt x="223" y="175"/>
                    <a:pt x="223" y="116"/>
                  </a:cubicBezTo>
                  <a:cubicBezTo>
                    <a:pt x="223" y="57"/>
                    <a:pt x="175" y="9"/>
                    <a:pt x="116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2" name="Google Shape;18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25" y="1017725"/>
            <a:ext cx="4958026" cy="35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375" y="1333875"/>
            <a:ext cx="4684450" cy="33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6"/>
          <p:cNvSpPr txBox="1"/>
          <p:nvPr>
            <p:ph type="title"/>
          </p:nvPr>
        </p:nvSpPr>
        <p:spPr>
          <a:xfrm>
            <a:off x="649400" y="631825"/>
            <a:ext cx="7781400" cy="3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Lilly Abraham (Matriculation ID : 5123768)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Supervisors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SzPts val="2300"/>
              <a:buFont typeface="Lora"/>
              <a:buChar char="●"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Prof. Dr. </a:t>
            </a:r>
            <a:r>
              <a:rPr lang="en" sz="2400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rPr>
              <a:t>Magda Gregorová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SzPts val="2300"/>
              <a:buFont typeface="Open Sans"/>
              <a:buChar char="●"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Prof. Dr.-Ing. Mercedes Herranz Gracia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Open Sans"/>
                <a:ea typeface="Open Sans"/>
                <a:cs typeface="Open Sans"/>
                <a:sym typeface="Open Sans"/>
              </a:rPr>
              <a:t>In collaboration with Valeo</a:t>
            </a:r>
            <a:endParaRPr sz="2900"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SzPts val="2300"/>
              <a:buFont typeface="Open Sans"/>
              <a:buChar char="●"/>
            </a:pP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Daniel Fritsch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4"/>
          <p:cNvSpPr txBox="1"/>
          <p:nvPr>
            <p:ph type="title"/>
          </p:nvPr>
        </p:nvSpPr>
        <p:spPr>
          <a:xfrm>
            <a:off x="2620513" y="539500"/>
            <a:ext cx="36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Torque KPI Results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9" name="Google Shape;18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75" y="1195025"/>
            <a:ext cx="5650575" cy="36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44"/>
          <p:cNvSpPr txBox="1"/>
          <p:nvPr>
            <p:ph type="title"/>
          </p:nvPr>
        </p:nvSpPr>
        <p:spPr>
          <a:xfrm>
            <a:off x="720000" y="193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45"/>
          <p:cNvSpPr txBox="1"/>
          <p:nvPr>
            <p:ph type="title"/>
          </p:nvPr>
        </p:nvSpPr>
        <p:spPr>
          <a:xfrm>
            <a:off x="2179900" y="196450"/>
            <a:ext cx="41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Efficiency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KPI Results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6" name="Google Shape;18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" y="1017725"/>
            <a:ext cx="6918339" cy="18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750" y="2961875"/>
            <a:ext cx="6918277" cy="18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6"/>
          <p:cNvSpPr txBox="1"/>
          <p:nvPr>
            <p:ph type="title"/>
          </p:nvPr>
        </p:nvSpPr>
        <p:spPr>
          <a:xfrm>
            <a:off x="2102550" y="425700"/>
            <a:ext cx="48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Predicted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KPIs Evaluation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3" name="Google Shape;18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750" y="1479225"/>
            <a:ext cx="3813651" cy="23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25" y="1399250"/>
            <a:ext cx="3813649" cy="242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46"/>
          <p:cNvSpPr txBox="1"/>
          <p:nvPr/>
        </p:nvSpPr>
        <p:spPr>
          <a:xfrm>
            <a:off x="1515700" y="3843425"/>
            <a:ext cx="21501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Torque KPI Scoring (Value Range : 55-280)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36" name="Google Shape;1836;p46"/>
          <p:cNvSpPr txBox="1"/>
          <p:nvPr/>
        </p:nvSpPr>
        <p:spPr>
          <a:xfrm>
            <a:off x="5690100" y="3891775"/>
            <a:ext cx="21042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Efficiency</a:t>
            </a:r>
            <a:r>
              <a:rPr lang="en" sz="1500">
                <a:solidFill>
                  <a:schemeClr val="dk1"/>
                </a:solidFill>
              </a:rPr>
              <a:t> KPI Scoring </a:t>
            </a:r>
            <a:r>
              <a:rPr lang="en" sz="1500">
                <a:solidFill>
                  <a:schemeClr val="dk1"/>
                </a:solidFill>
              </a:rPr>
              <a:t>(Value Range : 0-100)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7"/>
          <p:cNvSpPr txBox="1"/>
          <p:nvPr>
            <p:ph type="title"/>
          </p:nvPr>
        </p:nvSpPr>
        <p:spPr>
          <a:xfrm>
            <a:off x="3243400" y="348200"/>
            <a:ext cx="317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Ablation Studies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2" name="Google Shape;18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6238"/>
            <a:ext cx="8839200" cy="30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48"/>
          <p:cNvSpPr txBox="1"/>
          <p:nvPr>
            <p:ph type="title"/>
          </p:nvPr>
        </p:nvSpPr>
        <p:spPr>
          <a:xfrm>
            <a:off x="3465750" y="348350"/>
            <a:ext cx="26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Comparisons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8" name="Google Shape;18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175"/>
            <a:ext cx="8839199" cy="208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1854" name="Google Shape;1854;p49"/>
          <p:cNvSpPr txBox="1"/>
          <p:nvPr/>
        </p:nvSpPr>
        <p:spPr>
          <a:xfrm>
            <a:off x="377075" y="1318275"/>
            <a:ext cx="3820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Graph Representation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Message Passing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855" name="Google Shape;18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300" y="1170125"/>
            <a:ext cx="4641625" cy="325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50"/>
          <p:cNvSpPr txBox="1"/>
          <p:nvPr>
            <p:ph type="title"/>
          </p:nvPr>
        </p:nvSpPr>
        <p:spPr>
          <a:xfrm>
            <a:off x="1976850" y="387025"/>
            <a:ext cx="425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Heterogeneous Graph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1" name="Google Shape;1861;p50"/>
          <p:cNvSpPr txBox="1"/>
          <p:nvPr/>
        </p:nvSpPr>
        <p:spPr>
          <a:xfrm>
            <a:off x="377075" y="1318275"/>
            <a:ext cx="3820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Topology Invariance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Meta path based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Meta path free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862" name="Google Shape;18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625" y="1237800"/>
            <a:ext cx="4434500" cy="30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51"/>
          <p:cNvSpPr txBox="1"/>
          <p:nvPr>
            <p:ph type="title"/>
          </p:nvPr>
        </p:nvSpPr>
        <p:spPr>
          <a:xfrm>
            <a:off x="1487825" y="64525"/>
            <a:ext cx="59679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Double V PMSM EM Cross-section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68" name="Google Shape;1868;p51"/>
          <p:cNvGrpSpPr/>
          <p:nvPr/>
        </p:nvGrpSpPr>
        <p:grpSpPr>
          <a:xfrm>
            <a:off x="237431" y="64537"/>
            <a:ext cx="951612" cy="950150"/>
            <a:chOff x="422275" y="2508250"/>
            <a:chExt cx="1033462" cy="1031875"/>
          </a:xfrm>
        </p:grpSpPr>
        <p:sp>
          <p:nvSpPr>
            <p:cNvPr id="1869" name="Google Shape;1869;p51"/>
            <p:cNvSpPr/>
            <p:nvPr/>
          </p:nvSpPr>
          <p:spPr>
            <a:xfrm>
              <a:off x="422275" y="3025775"/>
              <a:ext cx="84138" cy="217488"/>
            </a:xfrm>
            <a:custGeom>
              <a:rect b="b" l="l" r="r" t="t"/>
              <a:pathLst>
                <a:path extrusionOk="0" h="129" w="49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51"/>
            <p:cNvSpPr/>
            <p:nvPr/>
          </p:nvSpPr>
          <p:spPr>
            <a:xfrm>
              <a:off x="509588" y="3287713"/>
              <a:ext cx="176213" cy="174625"/>
            </a:xfrm>
            <a:custGeom>
              <a:rect b="b" l="l" r="r" t="t"/>
              <a:pathLst>
                <a:path extrusionOk="0" h="103" w="105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51"/>
            <p:cNvSpPr/>
            <p:nvPr/>
          </p:nvSpPr>
          <p:spPr>
            <a:xfrm>
              <a:off x="728663" y="3460750"/>
              <a:ext cx="96838" cy="65087"/>
            </a:xfrm>
            <a:custGeom>
              <a:rect b="b" l="l" r="r" t="t"/>
              <a:pathLst>
                <a:path extrusionOk="0" h="39" w="58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51"/>
            <p:cNvSpPr/>
            <p:nvPr/>
          </p:nvSpPr>
          <p:spPr>
            <a:xfrm>
              <a:off x="874713" y="3465513"/>
              <a:ext cx="260350" cy="74612"/>
            </a:xfrm>
            <a:custGeom>
              <a:rect b="b" l="l" r="r" t="t"/>
              <a:pathLst>
                <a:path extrusionOk="0" h="44" w="154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51"/>
            <p:cNvSpPr/>
            <p:nvPr/>
          </p:nvSpPr>
          <p:spPr>
            <a:xfrm>
              <a:off x="1198563" y="3281363"/>
              <a:ext cx="174625" cy="176212"/>
            </a:xfrm>
            <a:custGeom>
              <a:rect b="b" l="l" r="r" t="t"/>
              <a:pathLst>
                <a:path extrusionOk="0" h="104" w="103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51"/>
            <p:cNvSpPr/>
            <p:nvPr/>
          </p:nvSpPr>
          <p:spPr>
            <a:xfrm>
              <a:off x="1406525" y="2925763"/>
              <a:ext cx="49212" cy="198437"/>
            </a:xfrm>
            <a:custGeom>
              <a:rect b="b" l="l" r="r" t="t"/>
              <a:pathLst>
                <a:path extrusionOk="0" h="118" w="29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51"/>
            <p:cNvSpPr/>
            <p:nvPr/>
          </p:nvSpPr>
          <p:spPr>
            <a:xfrm>
              <a:off x="1219200" y="2606675"/>
              <a:ext cx="198437" cy="242888"/>
            </a:xfrm>
            <a:custGeom>
              <a:rect b="b" l="l" r="r" t="t"/>
              <a:pathLst>
                <a:path extrusionOk="0" h="144" w="118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51"/>
            <p:cNvSpPr/>
            <p:nvPr/>
          </p:nvSpPr>
          <p:spPr>
            <a:xfrm>
              <a:off x="877888" y="2508250"/>
              <a:ext cx="315913" cy="101600"/>
            </a:xfrm>
            <a:custGeom>
              <a:rect b="b" l="l" r="r" t="t"/>
              <a:pathLst>
                <a:path extrusionOk="0" h="60" w="187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51"/>
            <p:cNvSpPr/>
            <p:nvPr/>
          </p:nvSpPr>
          <p:spPr>
            <a:xfrm>
              <a:off x="665163" y="2522538"/>
              <a:ext cx="160337" cy="95250"/>
            </a:xfrm>
            <a:custGeom>
              <a:rect b="b" l="l" r="r" t="t"/>
              <a:pathLst>
                <a:path extrusionOk="0" h="57" w="95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51"/>
            <p:cNvSpPr/>
            <p:nvPr/>
          </p:nvSpPr>
          <p:spPr>
            <a:xfrm>
              <a:off x="431800" y="2651125"/>
              <a:ext cx="177800" cy="284163"/>
            </a:xfrm>
            <a:custGeom>
              <a:rect b="b" l="l" r="r" t="t"/>
              <a:pathLst>
                <a:path extrusionOk="0" h="169" w="106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51"/>
            <p:cNvSpPr/>
            <p:nvPr/>
          </p:nvSpPr>
          <p:spPr>
            <a:xfrm>
              <a:off x="520700" y="3173413"/>
              <a:ext cx="111125" cy="152400"/>
            </a:xfrm>
            <a:custGeom>
              <a:rect b="b" l="l" r="r" t="t"/>
              <a:pathLst>
                <a:path extrusionOk="0" h="90" w="66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51"/>
            <p:cNvSpPr/>
            <p:nvPr/>
          </p:nvSpPr>
          <p:spPr>
            <a:xfrm>
              <a:off x="649288" y="3340100"/>
              <a:ext cx="290512" cy="131762"/>
            </a:xfrm>
            <a:custGeom>
              <a:rect b="b" l="l" r="r" t="t"/>
              <a:pathLst>
                <a:path extrusionOk="0" h="78" w="172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1025525" y="3335338"/>
              <a:ext cx="207963" cy="127000"/>
            </a:xfrm>
            <a:custGeom>
              <a:rect b="b" l="l" r="r" t="t"/>
              <a:pathLst>
                <a:path extrusionOk="0" h="75" w="124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51"/>
            <p:cNvSpPr/>
            <p:nvPr/>
          </p:nvSpPr>
          <p:spPr>
            <a:xfrm>
              <a:off x="1246188" y="3165475"/>
              <a:ext cx="112712" cy="160337"/>
            </a:xfrm>
            <a:custGeom>
              <a:rect b="b" l="l" r="r" t="t"/>
              <a:pathLst>
                <a:path extrusionOk="0" h="95" w="67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51"/>
            <p:cNvSpPr/>
            <p:nvPr/>
          </p:nvSpPr>
          <p:spPr>
            <a:xfrm>
              <a:off x="1341438" y="2919413"/>
              <a:ext cx="44450" cy="182562"/>
            </a:xfrm>
            <a:custGeom>
              <a:rect b="b" l="l" r="r" t="t"/>
              <a:pathLst>
                <a:path extrusionOk="0" h="109" w="26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51"/>
            <p:cNvSpPr/>
            <p:nvPr/>
          </p:nvSpPr>
          <p:spPr>
            <a:xfrm>
              <a:off x="1244600" y="2720975"/>
              <a:ext cx="112712" cy="155575"/>
            </a:xfrm>
            <a:custGeom>
              <a:rect b="b" l="l" r="r" t="t"/>
              <a:pathLst>
                <a:path extrusionOk="0" h="92" w="67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51"/>
            <p:cNvSpPr/>
            <p:nvPr/>
          </p:nvSpPr>
          <p:spPr>
            <a:xfrm>
              <a:off x="1030288" y="2587625"/>
              <a:ext cx="192087" cy="115887"/>
            </a:xfrm>
            <a:custGeom>
              <a:rect b="b" l="l" r="r" t="t"/>
              <a:pathLst>
                <a:path extrusionOk="0" h="68" w="114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51"/>
            <p:cNvSpPr/>
            <p:nvPr/>
          </p:nvSpPr>
          <p:spPr>
            <a:xfrm>
              <a:off x="706438" y="2576513"/>
              <a:ext cx="276225" cy="92075"/>
            </a:xfrm>
            <a:custGeom>
              <a:rect b="b" l="l" r="r" t="t"/>
              <a:pathLst>
                <a:path extrusionOk="0" h="55" w="164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7" name="Google Shape;1887;p51"/>
            <p:cNvSpPr/>
            <p:nvPr/>
          </p:nvSpPr>
          <p:spPr>
            <a:xfrm>
              <a:off x="523875" y="2673350"/>
              <a:ext cx="155575" cy="195263"/>
            </a:xfrm>
            <a:custGeom>
              <a:rect b="b" l="l" r="r" t="t"/>
              <a:pathLst>
                <a:path extrusionOk="0" h="115" w="92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51"/>
            <p:cNvSpPr/>
            <p:nvPr/>
          </p:nvSpPr>
          <p:spPr>
            <a:xfrm>
              <a:off x="492125" y="2916238"/>
              <a:ext cx="44450" cy="211138"/>
            </a:xfrm>
            <a:custGeom>
              <a:rect b="b" l="l" r="r" t="t"/>
              <a:pathLst>
                <a:path extrusionOk="0" h="125" w="26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51"/>
            <p:cNvSpPr/>
            <p:nvPr/>
          </p:nvSpPr>
          <p:spPr>
            <a:xfrm>
              <a:off x="939800" y="3117850"/>
              <a:ext cx="366713" cy="287337"/>
            </a:xfrm>
            <a:custGeom>
              <a:rect b="b" l="l" r="r" t="t"/>
              <a:pathLst>
                <a:path extrusionOk="0" h="170" w="218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51"/>
            <p:cNvSpPr/>
            <p:nvPr/>
          </p:nvSpPr>
          <p:spPr>
            <a:xfrm>
              <a:off x="1298575" y="2960688"/>
              <a:ext cx="20638" cy="65088"/>
            </a:xfrm>
            <a:custGeom>
              <a:rect b="b" l="l" r="r" t="t"/>
              <a:pathLst>
                <a:path extrusionOk="0" h="38" w="12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51"/>
            <p:cNvSpPr/>
            <p:nvPr/>
          </p:nvSpPr>
          <p:spPr>
            <a:xfrm>
              <a:off x="1169988" y="2730500"/>
              <a:ext cx="60325" cy="60325"/>
            </a:xfrm>
            <a:custGeom>
              <a:rect b="b" l="l" r="r" t="t"/>
              <a:pathLst>
                <a:path extrusionOk="0" h="36" w="36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51"/>
            <p:cNvSpPr/>
            <p:nvPr/>
          </p:nvSpPr>
          <p:spPr>
            <a:xfrm>
              <a:off x="979488" y="2646363"/>
              <a:ext cx="173037" cy="76200"/>
            </a:xfrm>
            <a:custGeom>
              <a:rect b="b" l="l" r="r" t="t"/>
              <a:pathLst>
                <a:path extrusionOk="0" h="45" w="103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1893;p51"/>
            <p:cNvSpPr/>
            <p:nvPr/>
          </p:nvSpPr>
          <p:spPr>
            <a:xfrm>
              <a:off x="860425" y="2643188"/>
              <a:ext cx="79375" cy="23812"/>
            </a:xfrm>
            <a:custGeom>
              <a:rect b="b" l="l" r="r" t="t"/>
              <a:pathLst>
                <a:path extrusionOk="0" h="14" w="47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51"/>
            <p:cNvSpPr/>
            <p:nvPr/>
          </p:nvSpPr>
          <p:spPr>
            <a:xfrm>
              <a:off x="576263" y="2673350"/>
              <a:ext cx="219075" cy="239712"/>
            </a:xfrm>
            <a:custGeom>
              <a:rect b="b" l="l" r="r" t="t"/>
              <a:pathLst>
                <a:path extrusionOk="0" h="142" w="13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51"/>
            <p:cNvSpPr/>
            <p:nvPr/>
          </p:nvSpPr>
          <p:spPr>
            <a:xfrm>
              <a:off x="557213" y="2947988"/>
              <a:ext cx="23812" cy="77787"/>
            </a:xfrm>
            <a:custGeom>
              <a:rect b="b" l="l" r="r" t="t"/>
              <a:pathLst>
                <a:path extrusionOk="0" h="46" w="14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51"/>
            <p:cNvSpPr/>
            <p:nvPr/>
          </p:nvSpPr>
          <p:spPr>
            <a:xfrm>
              <a:off x="576263" y="3135313"/>
              <a:ext cx="155575" cy="201613"/>
            </a:xfrm>
            <a:custGeom>
              <a:rect b="b" l="l" r="r" t="t"/>
              <a:pathLst>
                <a:path extrusionOk="0" h="120" w="92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51"/>
            <p:cNvSpPr/>
            <p:nvPr/>
          </p:nvSpPr>
          <p:spPr>
            <a:xfrm>
              <a:off x="777875" y="3354388"/>
              <a:ext cx="53975" cy="33338"/>
            </a:xfrm>
            <a:custGeom>
              <a:rect b="b" l="l" r="r" t="t"/>
              <a:pathLst>
                <a:path extrusionOk="0" h="20" w="32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8" name="Google Shape;18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525" y="939925"/>
            <a:ext cx="5356200" cy="38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2"/>
          <p:cNvSpPr txBox="1"/>
          <p:nvPr>
            <p:ph type="title"/>
          </p:nvPr>
        </p:nvSpPr>
        <p:spPr>
          <a:xfrm>
            <a:off x="680550" y="98475"/>
            <a:ext cx="77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Double V PMSM EM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Heterogeneous Graph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4" name="Google Shape;19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50" y="748500"/>
            <a:ext cx="4489948" cy="426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10" name="Google Shape;1910;p53"/>
          <p:cNvSpPr txBox="1"/>
          <p:nvPr>
            <p:ph idx="1" type="subTitle"/>
          </p:nvPr>
        </p:nvSpPr>
        <p:spPr>
          <a:xfrm>
            <a:off x="752975" y="1247025"/>
            <a:ext cx="358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Efficiency KPI regularizations improved the scores of our evaluation metric.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53"/>
          <p:cNvSpPr txBox="1"/>
          <p:nvPr>
            <p:ph idx="2" type="subTitle"/>
          </p:nvPr>
        </p:nvSpPr>
        <p:spPr>
          <a:xfrm>
            <a:off x="5128100" y="1110725"/>
            <a:ext cx="358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Topology in-variance 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* MLP - sparsity introduced can hamper memory usage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* GNN - do not introduce sparsity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53"/>
          <p:cNvSpPr txBox="1"/>
          <p:nvPr>
            <p:ph idx="3" type="subTitle"/>
          </p:nvPr>
        </p:nvSpPr>
        <p:spPr>
          <a:xfrm>
            <a:off x="752975" y="3646225"/>
            <a:ext cx="3582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MLP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approach is about 16X faster than FEA Solver with almost comparable performance.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53"/>
          <p:cNvSpPr txBox="1"/>
          <p:nvPr>
            <p:ph idx="2" type="subTitle"/>
          </p:nvPr>
        </p:nvSpPr>
        <p:spPr>
          <a:xfrm>
            <a:off x="5128100" y="3645825"/>
            <a:ext cx="376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Lays the foundation for inverse formulation of the task.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53"/>
          <p:cNvSpPr/>
          <p:nvPr/>
        </p:nvSpPr>
        <p:spPr>
          <a:xfrm>
            <a:off x="752975" y="1150475"/>
            <a:ext cx="3582000" cy="8181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15" name="Google Shape;1915;p53"/>
          <p:cNvSpPr/>
          <p:nvPr/>
        </p:nvSpPr>
        <p:spPr>
          <a:xfrm>
            <a:off x="5155250" y="1195325"/>
            <a:ext cx="3527700" cy="7284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16" name="Google Shape;1916;p53"/>
          <p:cNvSpPr txBox="1"/>
          <p:nvPr>
            <p:ph idx="4294967295" type="title"/>
          </p:nvPr>
        </p:nvSpPr>
        <p:spPr>
          <a:xfrm>
            <a:off x="142775" y="1223225"/>
            <a:ext cx="590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17" name="Google Shape;1917;p53"/>
          <p:cNvSpPr txBox="1"/>
          <p:nvPr>
            <p:ph idx="4294967295" type="title"/>
          </p:nvPr>
        </p:nvSpPr>
        <p:spPr>
          <a:xfrm>
            <a:off x="4514000" y="1251133"/>
            <a:ext cx="734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8" name="Google Shape;1918;p53"/>
          <p:cNvSpPr txBox="1"/>
          <p:nvPr>
            <p:ph idx="4294967295" type="title"/>
          </p:nvPr>
        </p:nvSpPr>
        <p:spPr>
          <a:xfrm>
            <a:off x="122975" y="2427375"/>
            <a:ext cx="630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9" name="Google Shape;1919;p53"/>
          <p:cNvSpPr txBox="1"/>
          <p:nvPr>
            <p:ph idx="4294967295" type="title"/>
          </p:nvPr>
        </p:nvSpPr>
        <p:spPr>
          <a:xfrm>
            <a:off x="4514000" y="2448479"/>
            <a:ext cx="734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20" name="Google Shape;1920;p53"/>
          <p:cNvSpPr txBox="1"/>
          <p:nvPr>
            <p:ph idx="1" type="subTitle"/>
          </p:nvPr>
        </p:nvSpPr>
        <p:spPr>
          <a:xfrm>
            <a:off x="792725" y="2495900"/>
            <a:ext cx="358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Torque KPI deviations from the targets by close to  2% difference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53"/>
          <p:cNvSpPr txBox="1"/>
          <p:nvPr>
            <p:ph idx="1" type="subTitle"/>
          </p:nvPr>
        </p:nvSpPr>
        <p:spPr>
          <a:xfrm>
            <a:off x="5089325" y="2448475"/>
            <a:ext cx="3582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Efficiency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KPI deviations from the targets by close to 14% difference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53"/>
          <p:cNvSpPr/>
          <p:nvPr/>
        </p:nvSpPr>
        <p:spPr>
          <a:xfrm>
            <a:off x="752975" y="2303675"/>
            <a:ext cx="3582000" cy="8181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23" name="Google Shape;1923;p53"/>
          <p:cNvSpPr/>
          <p:nvPr/>
        </p:nvSpPr>
        <p:spPr>
          <a:xfrm>
            <a:off x="5128100" y="2305525"/>
            <a:ext cx="3582000" cy="8181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24" name="Google Shape;1924;p53"/>
          <p:cNvSpPr/>
          <p:nvPr/>
        </p:nvSpPr>
        <p:spPr>
          <a:xfrm>
            <a:off x="752975" y="3523125"/>
            <a:ext cx="3582000" cy="8181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25" name="Google Shape;1925;p53"/>
          <p:cNvSpPr/>
          <p:nvPr/>
        </p:nvSpPr>
        <p:spPr>
          <a:xfrm>
            <a:off x="5128100" y="3523125"/>
            <a:ext cx="3582000" cy="8181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1926" name="Google Shape;1926;p53"/>
          <p:cNvSpPr txBox="1"/>
          <p:nvPr/>
        </p:nvSpPr>
        <p:spPr>
          <a:xfrm>
            <a:off x="122975" y="3708375"/>
            <a:ext cx="63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3F58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sz="3000">
              <a:solidFill>
                <a:srgbClr val="2B3F5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27" name="Google Shape;1927;p53"/>
          <p:cNvSpPr txBox="1"/>
          <p:nvPr/>
        </p:nvSpPr>
        <p:spPr>
          <a:xfrm>
            <a:off x="4514000" y="3645825"/>
            <a:ext cx="63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B3F58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sz="3000">
              <a:solidFill>
                <a:srgbClr val="2B3F5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: Electric Motor (EM)</a:t>
            </a:r>
            <a:endParaRPr/>
          </a:p>
        </p:txBody>
      </p:sp>
      <p:pic>
        <p:nvPicPr>
          <p:cNvPr id="1151" name="Google Shape;1151;p27" title="E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750" y="1305500"/>
            <a:ext cx="3833326" cy="28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25" y="1339550"/>
            <a:ext cx="4337924" cy="28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54"/>
          <p:cNvSpPr txBox="1"/>
          <p:nvPr>
            <p:ph type="title"/>
          </p:nvPr>
        </p:nvSpPr>
        <p:spPr>
          <a:xfrm>
            <a:off x="4446300" y="2913650"/>
            <a:ext cx="4287000" cy="13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acifico"/>
                <a:ea typeface="Pacifico"/>
                <a:cs typeface="Pacifico"/>
                <a:sym typeface="Pacifico"/>
              </a:rPr>
              <a:t>Thank you</a:t>
            </a:r>
            <a:endParaRPr i="1"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1933" name="Google Shape;1933;p54"/>
          <p:cNvGrpSpPr/>
          <p:nvPr/>
        </p:nvGrpSpPr>
        <p:grpSpPr>
          <a:xfrm>
            <a:off x="3143181" y="4128937"/>
            <a:ext cx="951612" cy="950150"/>
            <a:chOff x="422275" y="2508250"/>
            <a:chExt cx="1033462" cy="1031875"/>
          </a:xfrm>
        </p:grpSpPr>
        <p:sp>
          <p:nvSpPr>
            <p:cNvPr id="1934" name="Google Shape;1934;p54"/>
            <p:cNvSpPr/>
            <p:nvPr/>
          </p:nvSpPr>
          <p:spPr>
            <a:xfrm>
              <a:off x="422275" y="3025775"/>
              <a:ext cx="84138" cy="217488"/>
            </a:xfrm>
            <a:custGeom>
              <a:rect b="b" l="l" r="r" t="t"/>
              <a:pathLst>
                <a:path extrusionOk="0" h="129" w="49">
                  <a:moveTo>
                    <a:pt x="29" y="129"/>
                  </a:moveTo>
                  <a:cubicBezTo>
                    <a:pt x="10" y="88"/>
                    <a:pt x="0" y="45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1"/>
                    <a:pt x="32" y="82"/>
                    <a:pt x="49" y="119"/>
                  </a:cubicBezTo>
                  <a:lnTo>
                    <a:pt x="29" y="12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509588" y="3287713"/>
              <a:ext cx="176213" cy="174625"/>
            </a:xfrm>
            <a:custGeom>
              <a:rect b="b" l="l" r="r" t="t"/>
              <a:pathLst>
                <a:path extrusionOk="0" h="103" w="105">
                  <a:moveTo>
                    <a:pt x="93" y="103"/>
                  </a:moveTo>
                  <a:cubicBezTo>
                    <a:pt x="56" y="80"/>
                    <a:pt x="24" y="49"/>
                    <a:pt x="0" y="1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41" y="34"/>
                    <a:pt x="71" y="63"/>
                    <a:pt x="105" y="84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728663" y="3460750"/>
              <a:ext cx="96838" cy="65087"/>
            </a:xfrm>
            <a:custGeom>
              <a:rect b="b" l="l" r="r" t="t"/>
              <a:pathLst>
                <a:path extrusionOk="0" h="39" w="58">
                  <a:moveTo>
                    <a:pt x="52" y="39"/>
                  </a:moveTo>
                  <a:cubicBezTo>
                    <a:pt x="34" y="34"/>
                    <a:pt x="17" y="28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5" y="7"/>
                    <a:pt x="41" y="12"/>
                    <a:pt x="58" y="16"/>
                  </a:cubicBezTo>
                  <a:lnTo>
                    <a:pt x="52" y="39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874713" y="3465513"/>
              <a:ext cx="260350" cy="74612"/>
            </a:xfrm>
            <a:custGeom>
              <a:rect b="b" l="l" r="r" t="t"/>
              <a:pathLst>
                <a:path extrusionOk="0" h="44" w="154">
                  <a:moveTo>
                    <a:pt x="38" y="44"/>
                  </a:moveTo>
                  <a:cubicBezTo>
                    <a:pt x="25" y="44"/>
                    <a:pt x="13" y="44"/>
                    <a:pt x="0" y="4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5" y="21"/>
                    <a:pt x="26" y="22"/>
                    <a:pt x="38" y="22"/>
                  </a:cubicBezTo>
                  <a:cubicBezTo>
                    <a:pt x="75" y="22"/>
                    <a:pt x="111" y="14"/>
                    <a:pt x="145" y="0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17" y="37"/>
                    <a:pt x="78" y="44"/>
                    <a:pt x="38" y="4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1198563" y="3281363"/>
              <a:ext cx="174625" cy="176212"/>
            </a:xfrm>
            <a:custGeom>
              <a:rect b="b" l="l" r="r" t="t"/>
              <a:pathLst>
                <a:path extrusionOk="0" h="104" w="103">
                  <a:moveTo>
                    <a:pt x="12" y="104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33" y="63"/>
                    <a:pt x="63" y="34"/>
                    <a:pt x="84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80" y="49"/>
                    <a:pt x="49" y="81"/>
                    <a:pt x="12" y="104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1406525" y="2925763"/>
              <a:ext cx="49212" cy="198437"/>
            </a:xfrm>
            <a:custGeom>
              <a:rect b="b" l="l" r="r" t="t"/>
              <a:pathLst>
                <a:path extrusionOk="0" h="118" w="29">
                  <a:moveTo>
                    <a:pt x="23" y="118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4" y="95"/>
                    <a:pt x="6" y="77"/>
                    <a:pt x="6" y="59"/>
                  </a:cubicBezTo>
                  <a:cubicBezTo>
                    <a:pt x="6" y="40"/>
                    <a:pt x="4" y="22"/>
                    <a:pt x="0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9"/>
                    <a:pt x="29" y="39"/>
                    <a:pt x="29" y="59"/>
                  </a:cubicBezTo>
                  <a:cubicBezTo>
                    <a:pt x="29" y="78"/>
                    <a:pt x="27" y="98"/>
                    <a:pt x="23" y="118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1219200" y="2606675"/>
              <a:ext cx="198437" cy="242888"/>
            </a:xfrm>
            <a:custGeom>
              <a:rect b="b" l="l" r="r" t="t"/>
              <a:pathLst>
                <a:path extrusionOk="0" h="144" w="118">
                  <a:moveTo>
                    <a:pt x="97" y="144"/>
                  </a:moveTo>
                  <a:cubicBezTo>
                    <a:pt x="77" y="94"/>
                    <a:pt x="44" y="51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1" y="35"/>
                    <a:pt x="97" y="81"/>
                    <a:pt x="118" y="135"/>
                  </a:cubicBezTo>
                  <a:lnTo>
                    <a:pt x="97" y="144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877888" y="2508250"/>
              <a:ext cx="315913" cy="101600"/>
            </a:xfrm>
            <a:custGeom>
              <a:rect b="b" l="l" r="r" t="t"/>
              <a:pathLst>
                <a:path extrusionOk="0" h="60" w="187">
                  <a:moveTo>
                    <a:pt x="176" y="60"/>
                  </a:moveTo>
                  <a:cubicBezTo>
                    <a:pt x="134" y="36"/>
                    <a:pt x="85" y="23"/>
                    <a:pt x="36" y="23"/>
                  </a:cubicBezTo>
                  <a:cubicBezTo>
                    <a:pt x="25" y="23"/>
                    <a:pt x="14" y="23"/>
                    <a:pt x="3" y="2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24" y="0"/>
                    <a:pt x="36" y="0"/>
                  </a:cubicBezTo>
                  <a:cubicBezTo>
                    <a:pt x="89" y="0"/>
                    <a:pt x="142" y="14"/>
                    <a:pt x="187" y="40"/>
                  </a:cubicBezTo>
                  <a:lnTo>
                    <a:pt x="176" y="60"/>
                  </a:ln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665163" y="2522538"/>
              <a:ext cx="160337" cy="95250"/>
            </a:xfrm>
            <a:custGeom>
              <a:rect b="b" l="l" r="r" t="t"/>
              <a:pathLst>
                <a:path extrusionOk="0" h="57" w="95">
                  <a:moveTo>
                    <a:pt x="12" y="5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28" y="21"/>
                    <a:pt x="58" y="8"/>
                    <a:pt x="89" y="0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65" y="30"/>
                    <a:pt x="38" y="41"/>
                    <a:pt x="12" y="57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431800" y="2651125"/>
              <a:ext cx="177800" cy="284163"/>
            </a:xfrm>
            <a:custGeom>
              <a:rect b="b" l="l" r="r" t="t"/>
              <a:pathLst>
                <a:path extrusionOk="0" h="169" w="106">
                  <a:moveTo>
                    <a:pt x="23" y="16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12" y="101"/>
                    <a:pt x="43" y="44"/>
                    <a:pt x="90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63" y="57"/>
                    <a:pt x="34" y="110"/>
                    <a:pt x="23" y="169"/>
                  </a:cubicBezTo>
                  <a:close/>
                </a:path>
              </a:pathLst>
            </a:custGeom>
            <a:solidFill>
              <a:srgbClr val="746C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520700" y="3173413"/>
              <a:ext cx="111125" cy="152400"/>
            </a:xfrm>
            <a:custGeom>
              <a:rect b="b" l="l" r="r" t="t"/>
              <a:pathLst>
                <a:path extrusionOk="0" h="90" w="66">
                  <a:moveTo>
                    <a:pt x="52" y="90"/>
                  </a:moveTo>
                  <a:cubicBezTo>
                    <a:pt x="29" y="66"/>
                    <a:pt x="12" y="38"/>
                    <a:pt x="0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9" y="28"/>
                    <a:pt x="45" y="55"/>
                    <a:pt x="66" y="77"/>
                  </a:cubicBezTo>
                  <a:lnTo>
                    <a:pt x="52" y="90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649288" y="3340100"/>
              <a:ext cx="290512" cy="131762"/>
            </a:xfrm>
            <a:custGeom>
              <a:rect b="b" l="l" r="r" t="t"/>
              <a:pathLst>
                <a:path extrusionOk="0" h="78" w="172">
                  <a:moveTo>
                    <a:pt x="172" y="78"/>
                  </a:moveTo>
                  <a:cubicBezTo>
                    <a:pt x="109" y="78"/>
                    <a:pt x="48" y="55"/>
                    <a:pt x="0" y="1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7" y="38"/>
                    <a:pt x="113" y="59"/>
                    <a:pt x="172" y="59"/>
                  </a:cubicBezTo>
                  <a:lnTo>
                    <a:pt x="172" y="7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1025525" y="3335338"/>
              <a:ext cx="207963" cy="127000"/>
            </a:xfrm>
            <a:custGeom>
              <a:rect b="b" l="l" r="r" t="t"/>
              <a:pathLst>
                <a:path extrusionOk="0" h="75" w="124">
                  <a:moveTo>
                    <a:pt x="4" y="75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41" y="48"/>
                    <a:pt x="80" y="28"/>
                    <a:pt x="112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90" y="45"/>
                    <a:pt x="49" y="66"/>
                    <a:pt x="4" y="7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1246188" y="3165475"/>
              <a:ext cx="112712" cy="160337"/>
            </a:xfrm>
            <a:custGeom>
              <a:rect b="b" l="l" r="r" t="t"/>
              <a:pathLst>
                <a:path extrusionOk="0" h="95" w="67">
                  <a:moveTo>
                    <a:pt x="14" y="9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58"/>
                    <a:pt x="38" y="30"/>
                    <a:pt x="49" y="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56" y="39"/>
                    <a:pt x="37" y="69"/>
                    <a:pt x="14" y="9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1341438" y="2919413"/>
              <a:ext cx="44450" cy="182562"/>
            </a:xfrm>
            <a:custGeom>
              <a:rect b="b" l="l" r="r" t="t"/>
              <a:pathLst>
                <a:path extrusionOk="0" h="109" w="26">
                  <a:moveTo>
                    <a:pt x="22" y="109"/>
                  </a:moveTo>
                  <a:cubicBezTo>
                    <a:pt x="3" y="106"/>
                    <a:pt x="3" y="106"/>
                    <a:pt x="3" y="106"/>
                  </a:cubicBezTo>
                  <a:cubicBezTo>
                    <a:pt x="6" y="92"/>
                    <a:pt x="7" y="77"/>
                    <a:pt x="7" y="63"/>
                  </a:cubicBezTo>
                  <a:cubicBezTo>
                    <a:pt x="7" y="43"/>
                    <a:pt x="5" y="23"/>
                    <a:pt x="0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20"/>
                    <a:pt x="26" y="41"/>
                    <a:pt x="26" y="63"/>
                  </a:cubicBezTo>
                  <a:cubicBezTo>
                    <a:pt x="26" y="78"/>
                    <a:pt x="25" y="94"/>
                    <a:pt x="22" y="109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1244600" y="2720975"/>
              <a:ext cx="112712" cy="155575"/>
            </a:xfrm>
            <a:custGeom>
              <a:rect b="b" l="l" r="r" t="t"/>
              <a:pathLst>
                <a:path extrusionOk="0" h="92" w="67">
                  <a:moveTo>
                    <a:pt x="49" y="92"/>
                  </a:moveTo>
                  <a:cubicBezTo>
                    <a:pt x="38" y="63"/>
                    <a:pt x="21" y="36"/>
                    <a:pt x="0" y="1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7" y="25"/>
                    <a:pt x="55" y="54"/>
                    <a:pt x="67" y="85"/>
                  </a:cubicBezTo>
                  <a:lnTo>
                    <a:pt x="49" y="92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1030288" y="2587625"/>
              <a:ext cx="192087" cy="115887"/>
            </a:xfrm>
            <a:custGeom>
              <a:rect b="b" l="l" r="r" t="t"/>
              <a:pathLst>
                <a:path extrusionOk="0" h="68" w="114">
                  <a:moveTo>
                    <a:pt x="102" y="68"/>
                  </a:moveTo>
                  <a:cubicBezTo>
                    <a:pt x="72" y="44"/>
                    <a:pt x="37" y="27"/>
                    <a:pt x="0" y="1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9"/>
                    <a:pt x="82" y="27"/>
                    <a:pt x="114" y="53"/>
                  </a:cubicBezTo>
                  <a:lnTo>
                    <a:pt x="102" y="68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706438" y="2576513"/>
              <a:ext cx="276225" cy="92075"/>
            </a:xfrm>
            <a:custGeom>
              <a:rect b="b" l="l" r="r" t="t"/>
              <a:pathLst>
                <a:path extrusionOk="0" h="55" w="164">
                  <a:moveTo>
                    <a:pt x="10" y="55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42" y="14"/>
                    <a:pt x="89" y="0"/>
                    <a:pt x="138" y="0"/>
                  </a:cubicBezTo>
                  <a:cubicBezTo>
                    <a:pt x="146" y="0"/>
                    <a:pt x="155" y="1"/>
                    <a:pt x="164" y="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54" y="20"/>
                    <a:pt x="146" y="20"/>
                    <a:pt x="138" y="20"/>
                  </a:cubicBezTo>
                  <a:cubicBezTo>
                    <a:pt x="93" y="20"/>
                    <a:pt x="49" y="32"/>
                    <a:pt x="10" y="5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523875" y="2673350"/>
              <a:ext cx="155575" cy="195263"/>
            </a:xfrm>
            <a:custGeom>
              <a:rect b="b" l="l" r="r" t="t"/>
              <a:pathLst>
                <a:path extrusionOk="0" h="115" w="92">
                  <a:moveTo>
                    <a:pt x="18" y="115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7" y="66"/>
                    <a:pt x="45" y="29"/>
                    <a:pt x="81" y="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59" y="41"/>
                    <a:pt x="34" y="76"/>
                    <a:pt x="18" y="115"/>
                  </a:cubicBez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492125" y="2916238"/>
              <a:ext cx="44450" cy="211138"/>
            </a:xfrm>
            <a:custGeom>
              <a:rect b="b" l="l" r="r" t="t"/>
              <a:pathLst>
                <a:path extrusionOk="0" h="125" w="26">
                  <a:moveTo>
                    <a:pt x="7" y="125"/>
                  </a:moveTo>
                  <a:cubicBezTo>
                    <a:pt x="2" y="105"/>
                    <a:pt x="0" y="84"/>
                    <a:pt x="0" y="64"/>
                  </a:cubicBezTo>
                  <a:cubicBezTo>
                    <a:pt x="0" y="42"/>
                    <a:pt x="2" y="21"/>
                    <a:pt x="7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1" y="24"/>
                    <a:pt x="19" y="44"/>
                    <a:pt x="19" y="64"/>
                  </a:cubicBezTo>
                  <a:cubicBezTo>
                    <a:pt x="19" y="83"/>
                    <a:pt x="21" y="102"/>
                    <a:pt x="25" y="121"/>
                  </a:cubicBezTo>
                  <a:lnTo>
                    <a:pt x="7" y="125"/>
                  </a:lnTo>
                  <a:close/>
                </a:path>
              </a:pathLst>
            </a:custGeom>
            <a:solidFill>
              <a:srgbClr val="324E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939800" y="3117850"/>
              <a:ext cx="366713" cy="287337"/>
            </a:xfrm>
            <a:custGeom>
              <a:rect b="b" l="l" r="r" t="t"/>
              <a:pathLst>
                <a:path extrusionOk="0" h="170" w="218">
                  <a:moveTo>
                    <a:pt x="0" y="170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98" y="161"/>
                    <a:pt x="183" y="95"/>
                    <a:pt x="209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92" y="101"/>
                    <a:pt x="102" y="170"/>
                    <a:pt x="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1298575" y="2960688"/>
              <a:ext cx="20638" cy="65088"/>
            </a:xfrm>
            <a:custGeom>
              <a:rect b="b" l="l" r="r" t="t"/>
              <a:pathLst>
                <a:path extrusionOk="0" h="38" w="12">
                  <a:moveTo>
                    <a:pt x="12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26"/>
                    <a:pt x="2" y="13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2"/>
                    <a:pt x="12" y="25"/>
                    <a:pt x="1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1169988" y="2730500"/>
              <a:ext cx="60325" cy="60325"/>
            </a:xfrm>
            <a:custGeom>
              <a:rect b="b" l="l" r="r" t="t"/>
              <a:pathLst>
                <a:path extrusionOk="0" h="36" w="36">
                  <a:moveTo>
                    <a:pt x="29" y="36"/>
                  </a:moveTo>
                  <a:cubicBezTo>
                    <a:pt x="20" y="26"/>
                    <a:pt x="10" y="16"/>
                    <a:pt x="0" y="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9"/>
                    <a:pt x="27" y="19"/>
                    <a:pt x="36" y="30"/>
                  </a:cubicBezTo>
                  <a:lnTo>
                    <a:pt x="29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979488" y="2646363"/>
              <a:ext cx="173037" cy="76200"/>
            </a:xfrm>
            <a:custGeom>
              <a:rect b="b" l="l" r="r" t="t"/>
              <a:pathLst>
                <a:path extrusionOk="0" h="45" w="103">
                  <a:moveTo>
                    <a:pt x="97" y="45"/>
                  </a:moveTo>
                  <a:cubicBezTo>
                    <a:pt x="69" y="25"/>
                    <a:pt x="35" y="13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8" y="4"/>
                    <a:pt x="73" y="17"/>
                    <a:pt x="103" y="37"/>
                  </a:cubicBezTo>
                  <a:lnTo>
                    <a:pt x="97" y="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860425" y="2643188"/>
              <a:ext cx="79375" cy="23812"/>
            </a:xfrm>
            <a:custGeom>
              <a:rect b="b" l="l" r="r" t="t"/>
              <a:pathLst>
                <a:path extrusionOk="0" h="14" w="47">
                  <a:moveTo>
                    <a:pt x="2" y="1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5" y="2"/>
                    <a:pt x="31" y="0"/>
                    <a:pt x="47" y="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6" y="11"/>
                    <a:pt x="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576263" y="2673350"/>
              <a:ext cx="219075" cy="239712"/>
            </a:xfrm>
            <a:custGeom>
              <a:rect b="b" l="l" r="r" t="t"/>
              <a:pathLst>
                <a:path extrusionOk="0" h="142" w="130">
                  <a:moveTo>
                    <a:pt x="9" y="142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20" y="77"/>
                    <a:pt x="66" y="26"/>
                    <a:pt x="126" y="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72" y="34"/>
                    <a:pt x="28" y="82"/>
                    <a:pt x="9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557213" y="2947988"/>
              <a:ext cx="23812" cy="77787"/>
            </a:xfrm>
            <a:custGeom>
              <a:rect b="b" l="l" r="r" t="t"/>
              <a:pathLst>
                <a:path extrusionOk="0" h="46" w="14">
                  <a:moveTo>
                    <a:pt x="1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30"/>
                    <a:pt x="2" y="15"/>
                    <a:pt x="5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6"/>
                    <a:pt x="10" y="31"/>
                    <a:pt x="10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576263" y="3135313"/>
              <a:ext cx="155575" cy="201613"/>
            </a:xfrm>
            <a:custGeom>
              <a:rect b="b" l="l" r="r" t="t"/>
              <a:pathLst>
                <a:path extrusionOk="0" h="120" w="92">
                  <a:moveTo>
                    <a:pt x="87" y="120"/>
                  </a:moveTo>
                  <a:cubicBezTo>
                    <a:pt x="46" y="92"/>
                    <a:pt x="15" y="50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3" y="46"/>
                    <a:pt x="53" y="85"/>
                    <a:pt x="92" y="112"/>
                  </a:cubicBezTo>
                  <a:lnTo>
                    <a:pt x="87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777875" y="3354388"/>
              <a:ext cx="53975" cy="33338"/>
            </a:xfrm>
            <a:custGeom>
              <a:rect b="b" l="l" r="r" t="t"/>
              <a:pathLst>
                <a:path extrusionOk="0" h="20" w="32">
                  <a:moveTo>
                    <a:pt x="29" y="20"/>
                  </a:moveTo>
                  <a:cubicBezTo>
                    <a:pt x="19" y="17"/>
                    <a:pt x="9" y="13"/>
                    <a:pt x="0" y="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3" y="4"/>
                    <a:pt x="22" y="8"/>
                    <a:pt x="32" y="11"/>
                  </a:cubicBezTo>
                  <a:lnTo>
                    <a:pt x="29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3" name="Google Shape;19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75" y="597525"/>
            <a:ext cx="3487500" cy="3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8"/>
          <p:cNvSpPr txBox="1"/>
          <p:nvPr>
            <p:ph type="title"/>
          </p:nvPr>
        </p:nvSpPr>
        <p:spPr>
          <a:xfrm>
            <a:off x="3027775" y="311725"/>
            <a:ext cx="26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Applications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8" name="Google Shape;1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300" y="1068150"/>
            <a:ext cx="4234701" cy="37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1164" name="Google Shape;1164;p29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165" name="Google Shape;1165;p29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3" name="Google Shape;1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25" y="1152225"/>
            <a:ext cx="4241875" cy="25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29"/>
          <p:cNvSpPr txBox="1"/>
          <p:nvPr/>
        </p:nvSpPr>
        <p:spPr>
          <a:xfrm>
            <a:off x="386750" y="1540650"/>
            <a:ext cx="3820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To predict 2 </a:t>
            </a:r>
            <a:r>
              <a:rPr lang="en" sz="1800">
                <a:solidFill>
                  <a:srgbClr val="595959"/>
                </a:solidFill>
              </a:rPr>
              <a:t>KPIs of </a:t>
            </a:r>
            <a:r>
              <a:rPr lang="en" sz="1800">
                <a:solidFill>
                  <a:srgbClr val="595959"/>
                </a:solidFill>
              </a:rPr>
              <a:t>topology invariant PMSM Electric Motors designs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0"/>
          <p:cNvSpPr txBox="1"/>
          <p:nvPr>
            <p:ph type="title"/>
          </p:nvPr>
        </p:nvSpPr>
        <p:spPr>
          <a:xfrm>
            <a:off x="2903463" y="300000"/>
            <a:ext cx="31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Torque Curve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0" name="Google Shape;1230;p30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231" name="Google Shape;1231;p30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9" name="Google Shape;1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25" y="1056400"/>
            <a:ext cx="5027475" cy="35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1"/>
          <p:cNvSpPr txBox="1"/>
          <p:nvPr>
            <p:ph type="title"/>
          </p:nvPr>
        </p:nvSpPr>
        <p:spPr>
          <a:xfrm>
            <a:off x="3069375" y="425700"/>
            <a:ext cx="33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Efficiency Map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95" name="Google Shape;1295;p31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296" name="Google Shape;1296;p31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4" name="Google Shape;13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05" y="1086275"/>
            <a:ext cx="5671319" cy="35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1360" name="Google Shape;1360;p32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361" name="Google Shape;1361;p32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9" name="Google Shape;1419;p32"/>
          <p:cNvSpPr txBox="1"/>
          <p:nvPr/>
        </p:nvSpPr>
        <p:spPr>
          <a:xfrm>
            <a:off x="386750" y="1540650"/>
            <a:ext cx="3820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To predict 2</a:t>
            </a:r>
            <a:r>
              <a:rPr lang="en" sz="1800">
                <a:solidFill>
                  <a:srgbClr val="595959"/>
                </a:solidFill>
              </a:rPr>
              <a:t> KPIs of topology invariant</a:t>
            </a:r>
            <a:r>
              <a:rPr lang="en" sz="1800">
                <a:solidFill>
                  <a:srgbClr val="595959"/>
                </a:solidFill>
              </a:rPr>
              <a:t> PMSM Electric Motors designs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Surrogate Modelling Finite Element Analysis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420" name="Google Shape;1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276" y="1410400"/>
            <a:ext cx="3034500" cy="266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3"/>
          <p:cNvSpPr txBox="1"/>
          <p:nvPr>
            <p:ph type="title"/>
          </p:nvPr>
        </p:nvSpPr>
        <p:spPr>
          <a:xfrm>
            <a:off x="1928525" y="406375"/>
            <a:ext cx="5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Finite Element Analysis (FEA)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26" name="Google Shape;1426;p33"/>
          <p:cNvGrpSpPr/>
          <p:nvPr/>
        </p:nvGrpSpPr>
        <p:grpSpPr>
          <a:xfrm>
            <a:off x="7980606" y="4154888"/>
            <a:ext cx="900146" cy="898301"/>
            <a:chOff x="1120775" y="368300"/>
            <a:chExt cx="744538" cy="742950"/>
          </a:xfrm>
        </p:grpSpPr>
        <p:sp>
          <p:nvSpPr>
            <p:cNvPr id="1427" name="Google Shape;1427;p33"/>
            <p:cNvSpPr/>
            <p:nvPr/>
          </p:nvSpPr>
          <p:spPr>
            <a:xfrm>
              <a:off x="1120775" y="739775"/>
              <a:ext cx="60325" cy="157163"/>
            </a:xfrm>
            <a:custGeom>
              <a:rect b="b" l="l" r="r" t="t"/>
              <a:pathLst>
                <a:path extrusionOk="0" h="94" w="36">
                  <a:moveTo>
                    <a:pt x="21" y="94"/>
                  </a:moveTo>
                  <a:cubicBezTo>
                    <a:pt x="7" y="64"/>
                    <a:pt x="0" y="33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30"/>
                    <a:pt x="23" y="59"/>
                    <a:pt x="36" y="87"/>
                  </a:cubicBezTo>
                  <a:lnTo>
                    <a:pt x="21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1184275" y="930275"/>
              <a:ext cx="127000" cy="125413"/>
            </a:xfrm>
            <a:custGeom>
              <a:rect b="b" l="l" r="r" t="t"/>
              <a:pathLst>
                <a:path extrusionOk="0" h="75" w="76">
                  <a:moveTo>
                    <a:pt x="67" y="75"/>
                  </a:moveTo>
                  <a:cubicBezTo>
                    <a:pt x="41" y="58"/>
                    <a:pt x="17" y="35"/>
                    <a:pt x="0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0" y="24"/>
                    <a:pt x="51" y="45"/>
                    <a:pt x="76" y="61"/>
                  </a:cubicBezTo>
                  <a:lnTo>
                    <a:pt x="67" y="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33"/>
            <p:cNvSpPr/>
            <p:nvPr/>
          </p:nvSpPr>
          <p:spPr>
            <a:xfrm>
              <a:off x="1341438" y="1054100"/>
              <a:ext cx="69850" cy="46037"/>
            </a:xfrm>
            <a:custGeom>
              <a:rect b="b" l="l" r="r" t="t"/>
              <a:pathLst>
                <a:path extrusionOk="0" h="27" w="41">
                  <a:moveTo>
                    <a:pt x="37" y="27"/>
                  </a:moveTo>
                  <a:cubicBezTo>
                    <a:pt x="25" y="24"/>
                    <a:pt x="12" y="20"/>
                    <a:pt x="0" y="1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5"/>
                    <a:pt x="30" y="9"/>
                    <a:pt x="41" y="11"/>
                  </a:cubicBezTo>
                  <a:lnTo>
                    <a:pt x="37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33"/>
            <p:cNvSpPr/>
            <p:nvPr/>
          </p:nvSpPr>
          <p:spPr>
            <a:xfrm>
              <a:off x="1447800" y="1057275"/>
              <a:ext cx="187325" cy="53975"/>
            </a:xfrm>
            <a:custGeom>
              <a:rect b="b" l="l" r="r" t="t"/>
              <a:pathLst>
                <a:path extrusionOk="0" h="32" w="111">
                  <a:moveTo>
                    <a:pt x="27" y="32"/>
                  </a:moveTo>
                  <a:cubicBezTo>
                    <a:pt x="18" y="32"/>
                    <a:pt x="9" y="31"/>
                    <a:pt x="0" y="3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5"/>
                    <a:pt x="18" y="15"/>
                    <a:pt x="27" y="15"/>
                  </a:cubicBezTo>
                  <a:cubicBezTo>
                    <a:pt x="54" y="15"/>
                    <a:pt x="80" y="10"/>
                    <a:pt x="104" y="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84" y="26"/>
                    <a:pt x="56" y="32"/>
                    <a:pt x="27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1681163" y="923925"/>
              <a:ext cx="127000" cy="127000"/>
            </a:xfrm>
            <a:custGeom>
              <a:rect b="b" l="l" r="r" t="t"/>
              <a:pathLst>
                <a:path extrusionOk="0" h="75" w="75">
                  <a:moveTo>
                    <a:pt x="9" y="75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24" y="46"/>
                    <a:pt x="45" y="24"/>
                    <a:pt x="61" y="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58" y="35"/>
                    <a:pt x="35" y="58"/>
                    <a:pt x="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1830388" y="668338"/>
              <a:ext cx="34925" cy="142875"/>
            </a:xfrm>
            <a:custGeom>
              <a:rect b="b" l="l" r="r" t="t"/>
              <a:pathLst>
                <a:path extrusionOk="0" h="85" w="20">
                  <a:moveTo>
                    <a:pt x="16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" y="69"/>
                    <a:pt x="4" y="56"/>
                    <a:pt x="4" y="42"/>
                  </a:cubicBezTo>
                  <a:cubicBezTo>
                    <a:pt x="4" y="29"/>
                    <a:pt x="2" y="16"/>
                    <a:pt x="0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14"/>
                    <a:pt x="20" y="28"/>
                    <a:pt x="20" y="42"/>
                  </a:cubicBezTo>
                  <a:cubicBezTo>
                    <a:pt x="20" y="57"/>
                    <a:pt x="19" y="71"/>
                    <a:pt x="1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1695450" y="438150"/>
              <a:ext cx="144463" cy="174625"/>
            </a:xfrm>
            <a:custGeom>
              <a:rect b="b" l="l" r="r" t="t"/>
              <a:pathLst>
                <a:path extrusionOk="0" h="103" w="85">
                  <a:moveTo>
                    <a:pt x="70" y="103"/>
                  </a:moveTo>
                  <a:cubicBezTo>
                    <a:pt x="55" y="67"/>
                    <a:pt x="31" y="36"/>
                    <a:pt x="0" y="1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4" y="25"/>
                    <a:pt x="70" y="58"/>
                    <a:pt x="85" y="97"/>
                  </a:cubicBezTo>
                  <a:lnTo>
                    <a:pt x="70" y="1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1449388" y="368300"/>
              <a:ext cx="228600" cy="71438"/>
            </a:xfrm>
            <a:custGeom>
              <a:rect b="b" l="l" r="r" t="t"/>
              <a:pathLst>
                <a:path extrusionOk="0" h="43" w="135">
                  <a:moveTo>
                    <a:pt x="127" y="43"/>
                  </a:moveTo>
                  <a:cubicBezTo>
                    <a:pt x="96" y="26"/>
                    <a:pt x="61" y="16"/>
                    <a:pt x="26" y="16"/>
                  </a:cubicBezTo>
                  <a:cubicBezTo>
                    <a:pt x="18" y="16"/>
                    <a:pt x="10" y="17"/>
                    <a:pt x="2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64" y="0"/>
                    <a:pt x="102" y="10"/>
                    <a:pt x="135" y="29"/>
                  </a:cubicBezTo>
                  <a:lnTo>
                    <a:pt x="12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1296988" y="377825"/>
              <a:ext cx="114300" cy="69850"/>
            </a:xfrm>
            <a:custGeom>
              <a:rect b="b" l="l" r="r" t="t"/>
              <a:pathLst>
                <a:path extrusionOk="0" h="41" w="68">
                  <a:moveTo>
                    <a:pt x="9" y="41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0" y="15"/>
                    <a:pt x="42" y="6"/>
                    <a:pt x="64" y="0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7" y="21"/>
                    <a:pt x="28" y="30"/>
                    <a:pt x="9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1127125" y="468313"/>
              <a:ext cx="130175" cy="206375"/>
            </a:xfrm>
            <a:custGeom>
              <a:rect b="b" l="l" r="r" t="t"/>
              <a:pathLst>
                <a:path extrusionOk="0" h="122" w="77">
                  <a:moveTo>
                    <a:pt x="16" y="122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9" y="73"/>
                    <a:pt x="31" y="32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45" y="42"/>
                    <a:pt x="24" y="80"/>
                    <a:pt x="16" y="1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1192213" y="847725"/>
              <a:ext cx="80963" cy="109538"/>
            </a:xfrm>
            <a:custGeom>
              <a:rect b="b" l="l" r="r" t="t"/>
              <a:pathLst>
                <a:path extrusionOk="0" h="65" w="48">
                  <a:moveTo>
                    <a:pt x="38" y="65"/>
                  </a:moveTo>
                  <a:cubicBezTo>
                    <a:pt x="21" y="47"/>
                    <a:pt x="9" y="27"/>
                    <a:pt x="0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1"/>
                    <a:pt x="33" y="39"/>
                    <a:pt x="48" y="56"/>
                  </a:cubicBezTo>
                  <a:lnTo>
                    <a:pt x="38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1284288" y="966788"/>
              <a:ext cx="209550" cy="93663"/>
            </a:xfrm>
            <a:custGeom>
              <a:rect b="b" l="l" r="r" t="t"/>
              <a:pathLst>
                <a:path extrusionOk="0" h="56" w="124">
                  <a:moveTo>
                    <a:pt x="124" y="56"/>
                  </a:moveTo>
                  <a:cubicBezTo>
                    <a:pt x="78" y="56"/>
                    <a:pt x="34" y="40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1" y="28"/>
                    <a:pt x="82" y="43"/>
                    <a:pt x="124" y="43"/>
                  </a:cubicBezTo>
                  <a:lnTo>
                    <a:pt x="124" y="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1555750" y="963613"/>
              <a:ext cx="150813" cy="90488"/>
            </a:xfrm>
            <a:custGeom>
              <a:rect b="b" l="l" r="r" t="t"/>
              <a:pathLst>
                <a:path extrusionOk="0" h="54" w="89">
                  <a:moveTo>
                    <a:pt x="3" y="54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0" y="34"/>
                    <a:pt x="57" y="20"/>
                    <a:pt x="80" y="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65" y="32"/>
                    <a:pt x="35" y="47"/>
                    <a:pt x="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1714500" y="839788"/>
              <a:ext cx="82550" cy="117475"/>
            </a:xfrm>
            <a:custGeom>
              <a:rect b="b" l="l" r="r" t="t"/>
              <a:pathLst>
                <a:path extrusionOk="0" h="69" w="49">
                  <a:moveTo>
                    <a:pt x="10" y="69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6" y="42"/>
                    <a:pt x="28" y="22"/>
                    <a:pt x="36" y="0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0" y="29"/>
                    <a:pt x="27" y="50"/>
                    <a:pt x="10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1784350" y="663575"/>
              <a:ext cx="31750" cy="133350"/>
            </a:xfrm>
            <a:custGeom>
              <a:rect b="b" l="l" r="r" t="t"/>
              <a:pathLst>
                <a:path extrusionOk="0" h="79" w="19">
                  <a:moveTo>
                    <a:pt x="16" y="79"/>
                  </a:moveTo>
                  <a:cubicBezTo>
                    <a:pt x="2" y="77"/>
                    <a:pt x="2" y="77"/>
                    <a:pt x="2" y="77"/>
                  </a:cubicBezTo>
                  <a:cubicBezTo>
                    <a:pt x="4" y="66"/>
                    <a:pt x="5" y="56"/>
                    <a:pt x="5" y="45"/>
                  </a:cubicBezTo>
                  <a:cubicBezTo>
                    <a:pt x="5" y="31"/>
                    <a:pt x="4" y="17"/>
                    <a:pt x="0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5"/>
                    <a:pt x="19" y="30"/>
                    <a:pt x="19" y="45"/>
                  </a:cubicBezTo>
                  <a:cubicBezTo>
                    <a:pt x="19" y="57"/>
                    <a:pt x="18" y="68"/>
                    <a:pt x="16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1714500" y="520700"/>
              <a:ext cx="80963" cy="112712"/>
            </a:xfrm>
            <a:custGeom>
              <a:rect b="b" l="l" r="r" t="t"/>
              <a:pathLst>
                <a:path extrusionOk="0" h="66" w="48">
                  <a:moveTo>
                    <a:pt x="35" y="66"/>
                  </a:moveTo>
                  <a:cubicBezTo>
                    <a:pt x="27" y="45"/>
                    <a:pt x="15" y="26"/>
                    <a:pt x="0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6" y="18"/>
                    <a:pt x="39" y="39"/>
                    <a:pt x="48" y="61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1558925" y="425450"/>
              <a:ext cx="139700" cy="82550"/>
            </a:xfrm>
            <a:custGeom>
              <a:rect b="b" l="l" r="r" t="t"/>
              <a:pathLst>
                <a:path extrusionOk="0" h="49" w="82">
                  <a:moveTo>
                    <a:pt x="73" y="49"/>
                  </a:moveTo>
                  <a:cubicBezTo>
                    <a:pt x="52" y="32"/>
                    <a:pt x="27" y="19"/>
                    <a:pt x="0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2" y="6"/>
                    <a:pt x="59" y="20"/>
                    <a:pt x="82" y="38"/>
                  </a:cubicBezTo>
                  <a:lnTo>
                    <a:pt x="7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1327150" y="417513"/>
              <a:ext cx="198437" cy="66675"/>
            </a:xfrm>
            <a:custGeom>
              <a:rect b="b" l="l" r="r" t="t"/>
              <a:pathLst>
                <a:path extrusionOk="0" h="40" w="118">
                  <a:moveTo>
                    <a:pt x="7" y="4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30" y="10"/>
                    <a:pt x="64" y="0"/>
                    <a:pt x="99" y="0"/>
                  </a:cubicBezTo>
                  <a:cubicBezTo>
                    <a:pt x="105" y="0"/>
                    <a:pt x="111" y="0"/>
                    <a:pt x="118" y="1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1" y="14"/>
                    <a:pt x="105" y="14"/>
                    <a:pt x="99" y="14"/>
                  </a:cubicBezTo>
                  <a:cubicBezTo>
                    <a:pt x="66" y="14"/>
                    <a:pt x="35" y="23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1195388" y="487363"/>
              <a:ext cx="111125" cy="138113"/>
            </a:xfrm>
            <a:custGeom>
              <a:rect b="b" l="l" r="r" t="t"/>
              <a:pathLst>
                <a:path extrusionOk="0" h="82" w="66">
                  <a:moveTo>
                    <a:pt x="12" y="8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2" y="47"/>
                    <a:pt x="32" y="20"/>
                    <a:pt x="58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3" y="29"/>
                    <a:pt x="24" y="54"/>
                    <a:pt x="12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1171575" y="661988"/>
              <a:ext cx="31750" cy="152400"/>
            </a:xfrm>
            <a:custGeom>
              <a:rect b="b" l="l" r="r" t="t"/>
              <a:pathLst>
                <a:path extrusionOk="0" h="91" w="19">
                  <a:moveTo>
                    <a:pt x="5" y="91"/>
                  </a:moveTo>
                  <a:cubicBezTo>
                    <a:pt x="1" y="76"/>
                    <a:pt x="0" y="61"/>
                    <a:pt x="0" y="46"/>
                  </a:cubicBezTo>
                  <a:cubicBezTo>
                    <a:pt x="0" y="31"/>
                    <a:pt x="2" y="15"/>
                    <a:pt x="5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17"/>
                    <a:pt x="13" y="32"/>
                    <a:pt x="13" y="46"/>
                  </a:cubicBezTo>
                  <a:cubicBezTo>
                    <a:pt x="13" y="60"/>
                    <a:pt x="15" y="74"/>
                    <a:pt x="18" y="87"/>
                  </a:cubicBezTo>
                  <a:lnTo>
                    <a:pt x="5" y="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1493838" y="806450"/>
              <a:ext cx="265113" cy="207963"/>
            </a:xfrm>
            <a:custGeom>
              <a:rect b="b" l="l" r="r" t="t"/>
              <a:pathLst>
                <a:path extrusionOk="0" h="123" w="157">
                  <a:moveTo>
                    <a:pt x="0" y="123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70" y="116"/>
                    <a:pt x="132" y="68"/>
                    <a:pt x="150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8" y="73"/>
                    <a:pt x="73" y="123"/>
                    <a:pt x="0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1752600" y="693738"/>
              <a:ext cx="14288" cy="46037"/>
            </a:xfrm>
            <a:custGeom>
              <a:rect b="b" l="l" r="r" t="t"/>
              <a:pathLst>
                <a:path extrusionOk="0" h="27" w="9">
                  <a:moveTo>
                    <a:pt x="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9"/>
                    <a:pt x="2" y="10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9"/>
                    <a:pt x="9" y="18"/>
                    <a:pt x="9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1658938" y="527050"/>
              <a:ext cx="46037" cy="44450"/>
            </a:xfrm>
            <a:custGeom>
              <a:rect b="b" l="l" r="r" t="t"/>
              <a:pathLst>
                <a:path extrusionOk="0" h="27" w="27">
                  <a:moveTo>
                    <a:pt x="21" y="27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3" y="7"/>
                    <a:pt x="20" y="14"/>
                    <a:pt x="27" y="2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1524000" y="466725"/>
              <a:ext cx="123825" cy="55563"/>
            </a:xfrm>
            <a:custGeom>
              <a:rect b="b" l="l" r="r" t="t"/>
              <a:pathLst>
                <a:path extrusionOk="0" h="33" w="73">
                  <a:moveTo>
                    <a:pt x="70" y="33"/>
                  </a:moveTo>
                  <a:cubicBezTo>
                    <a:pt x="49" y="18"/>
                    <a:pt x="25" y="9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3"/>
                    <a:pt x="52" y="12"/>
                    <a:pt x="73" y="27"/>
                  </a:cubicBezTo>
                  <a:lnTo>
                    <a:pt x="70" y="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1436688" y="465138"/>
              <a:ext cx="57150" cy="17463"/>
            </a:xfrm>
            <a:custGeom>
              <a:rect b="b" l="l" r="r" t="t"/>
              <a:pathLst>
                <a:path extrusionOk="0" h="10" w="34">
                  <a:moveTo>
                    <a:pt x="1" y="1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1" y="1"/>
                    <a:pt x="22" y="0"/>
                    <a:pt x="34" y="0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23" y="7"/>
                    <a:pt x="12" y="8"/>
                    <a:pt x="1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1231900" y="487363"/>
              <a:ext cx="158750" cy="173037"/>
            </a:xfrm>
            <a:custGeom>
              <a:rect b="b" l="l" r="r" t="t"/>
              <a:pathLst>
                <a:path extrusionOk="0" h="102" w="94">
                  <a:moveTo>
                    <a:pt x="6" y="102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14" y="55"/>
                    <a:pt x="47" y="18"/>
                    <a:pt x="91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52" y="24"/>
                    <a:pt x="20" y="59"/>
                    <a:pt x="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1219200" y="685800"/>
              <a:ext cx="15875" cy="53975"/>
            </a:xfrm>
            <a:custGeom>
              <a:rect b="b" l="l" r="r" t="t"/>
              <a:pathLst>
                <a:path extrusionOk="0" h="32" w="10">
                  <a:moveTo>
                    <a:pt x="7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1" y="10"/>
                    <a:pt x="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1"/>
                    <a:pt x="7" y="22"/>
                    <a:pt x="7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1231900" y="820738"/>
              <a:ext cx="111125" cy="144463"/>
            </a:xfrm>
            <a:custGeom>
              <a:rect b="b" l="l" r="r" t="t"/>
              <a:pathLst>
                <a:path extrusionOk="0" h="86" w="66">
                  <a:moveTo>
                    <a:pt x="62" y="86"/>
                  </a:moveTo>
                  <a:cubicBezTo>
                    <a:pt x="33" y="66"/>
                    <a:pt x="11" y="36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2"/>
                    <a:pt x="38" y="61"/>
                    <a:pt x="66" y="80"/>
                  </a:cubicBezTo>
                  <a:lnTo>
                    <a:pt x="62" y="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1377950" y="976313"/>
              <a:ext cx="38100" cy="25400"/>
            </a:xfrm>
            <a:custGeom>
              <a:rect b="b" l="l" r="r" t="t"/>
              <a:pathLst>
                <a:path extrusionOk="0" h="15" w="23">
                  <a:moveTo>
                    <a:pt x="21" y="15"/>
                  </a:moveTo>
                  <a:cubicBezTo>
                    <a:pt x="14" y="12"/>
                    <a:pt x="7" y="10"/>
                    <a:pt x="0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3"/>
                    <a:pt x="16" y="6"/>
                    <a:pt x="23" y="8"/>
                  </a:cubicBezTo>
                  <a:lnTo>
                    <a:pt x="2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1325563" y="739775"/>
              <a:ext cx="26988" cy="69850"/>
            </a:xfrm>
            <a:custGeom>
              <a:rect b="b" l="l" r="r" t="t"/>
              <a:pathLst>
                <a:path extrusionOk="0" h="42" w="16">
                  <a:moveTo>
                    <a:pt x="9" y="42"/>
                  </a:moveTo>
                  <a:cubicBezTo>
                    <a:pt x="3" y="29"/>
                    <a:pt x="0" y="15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4"/>
                    <a:pt x="11" y="27"/>
                    <a:pt x="16" y="39"/>
                  </a:cubicBezTo>
                  <a:lnTo>
                    <a:pt x="9" y="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1354138" y="825500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30" y="34"/>
                  </a:moveTo>
                  <a:cubicBezTo>
                    <a:pt x="18" y="26"/>
                    <a:pt x="8" y="16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11"/>
                    <a:pt x="23" y="21"/>
                    <a:pt x="34" y="28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1423988" y="882650"/>
              <a:ext cx="33337" cy="20638"/>
            </a:xfrm>
            <a:custGeom>
              <a:rect b="b" l="l" r="r" t="t"/>
              <a:pathLst>
                <a:path extrusionOk="0" h="12" w="19">
                  <a:moveTo>
                    <a:pt x="17" y="12"/>
                  </a:moveTo>
                  <a:cubicBezTo>
                    <a:pt x="11" y="11"/>
                    <a:pt x="6" y="9"/>
                    <a:pt x="0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2"/>
                    <a:pt x="14" y="4"/>
                    <a:pt x="19" y="5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1473200" y="884238"/>
              <a:ext cx="84138" cy="23812"/>
            </a:xfrm>
            <a:custGeom>
              <a:rect b="b" l="l" r="r" t="t"/>
              <a:pathLst>
                <a:path extrusionOk="0" h="14" w="50">
                  <a:moveTo>
                    <a:pt x="12" y="14"/>
                  </a:moveTo>
                  <a:cubicBezTo>
                    <a:pt x="8" y="14"/>
                    <a:pt x="4" y="14"/>
                    <a:pt x="0" y="1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24" y="6"/>
                    <a:pt x="36" y="4"/>
                    <a:pt x="47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38" y="11"/>
                    <a:pt x="25" y="14"/>
                    <a:pt x="12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1577975" y="823913"/>
              <a:ext cx="57150" cy="57150"/>
            </a:xfrm>
            <a:custGeom>
              <a:rect b="b" l="l" r="r" t="t"/>
              <a:pathLst>
                <a:path extrusionOk="0" h="34" w="34">
                  <a:moveTo>
                    <a:pt x="4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" y="21"/>
                    <a:pt x="20" y="11"/>
                    <a:pt x="28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6" y="16"/>
                    <a:pt x="16" y="26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1646238" y="706438"/>
              <a:ext cx="14288" cy="65088"/>
            </a:xfrm>
            <a:custGeom>
              <a:rect b="b" l="l" r="r" t="t"/>
              <a:pathLst>
                <a:path extrusionOk="0" h="38" w="9">
                  <a:moveTo>
                    <a:pt x="8" y="38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1"/>
                    <a:pt x="2" y="25"/>
                    <a:pt x="2" y="19"/>
                  </a:cubicBezTo>
                  <a:cubicBezTo>
                    <a:pt x="2" y="13"/>
                    <a:pt x="1" y="7"/>
                    <a:pt x="0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6"/>
                    <a:pt x="9" y="13"/>
                    <a:pt x="9" y="19"/>
                  </a:cubicBezTo>
                  <a:cubicBezTo>
                    <a:pt x="9" y="26"/>
                    <a:pt x="9" y="32"/>
                    <a:pt x="8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1584325" y="603250"/>
              <a:ext cx="66675" cy="77787"/>
            </a:xfrm>
            <a:custGeom>
              <a:rect b="b" l="l" r="r" t="t"/>
              <a:pathLst>
                <a:path extrusionOk="0" h="46" w="39">
                  <a:moveTo>
                    <a:pt x="32" y="46"/>
                  </a:moveTo>
                  <a:cubicBezTo>
                    <a:pt x="25" y="30"/>
                    <a:pt x="14" y="16"/>
                    <a:pt x="0" y="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0" y="11"/>
                    <a:pt x="32" y="26"/>
                    <a:pt x="39" y="44"/>
                  </a:cubicBezTo>
                  <a:lnTo>
                    <a:pt x="3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1473200" y="571500"/>
              <a:ext cx="103187" cy="31750"/>
            </a:xfrm>
            <a:custGeom>
              <a:rect b="b" l="l" r="r" t="t"/>
              <a:pathLst>
                <a:path extrusionOk="0" h="19" w="61">
                  <a:moveTo>
                    <a:pt x="58" y="19"/>
                  </a:moveTo>
                  <a:cubicBezTo>
                    <a:pt x="44" y="11"/>
                    <a:pt x="28" y="7"/>
                    <a:pt x="12" y="7"/>
                  </a:cubicBezTo>
                  <a:cubicBezTo>
                    <a:pt x="8" y="7"/>
                    <a:pt x="5" y="7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29" y="0"/>
                    <a:pt x="46" y="4"/>
                    <a:pt x="61" y="13"/>
                  </a:cubicBezTo>
                  <a:lnTo>
                    <a:pt x="5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1404938" y="574675"/>
              <a:ext cx="52388" cy="33337"/>
            </a:xfrm>
            <a:custGeom>
              <a:rect b="b" l="l" r="r" t="t"/>
              <a:pathLst>
                <a:path extrusionOk="0" h="19" w="31">
                  <a:moveTo>
                    <a:pt x="4" y="19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9" y="7"/>
                    <a:pt x="19" y="3"/>
                    <a:pt x="29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1" y="10"/>
                    <a:pt x="12" y="14"/>
                    <a:pt x="4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1328738" y="617538"/>
              <a:ext cx="57150" cy="92075"/>
            </a:xfrm>
            <a:custGeom>
              <a:rect b="b" l="l" r="r" t="t"/>
              <a:pathLst>
                <a:path extrusionOk="0" h="55" w="34">
                  <a:moveTo>
                    <a:pt x="7" y="55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4" y="33"/>
                    <a:pt x="14" y="14"/>
                    <a:pt x="29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0" y="19"/>
                    <a:pt x="11" y="36"/>
                    <a:pt x="7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1357313" y="78740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7" y="30"/>
                  </a:moveTo>
                  <a:cubicBezTo>
                    <a:pt x="10" y="21"/>
                    <a:pt x="4" y="12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9"/>
                    <a:pt x="15" y="18"/>
                    <a:pt x="22" y="25"/>
                  </a:cubicBezTo>
                  <a:lnTo>
                    <a:pt x="17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1400175" y="841375"/>
              <a:ext cx="93663" cy="44450"/>
            </a:xfrm>
            <a:custGeom>
              <a:rect b="b" l="l" r="r" t="t"/>
              <a:pathLst>
                <a:path extrusionOk="0" h="26" w="56">
                  <a:moveTo>
                    <a:pt x="56" y="26"/>
                  </a:moveTo>
                  <a:cubicBezTo>
                    <a:pt x="35" y="26"/>
                    <a:pt x="15" y="18"/>
                    <a:pt x="0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13"/>
                    <a:pt x="37" y="19"/>
                    <a:pt x="56" y="19"/>
                  </a:cubicBezTo>
                  <a:lnTo>
                    <a:pt x="56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522413" y="839788"/>
              <a:ext cx="68263" cy="42863"/>
            </a:xfrm>
            <a:custGeom>
              <a:rect b="b" l="l" r="r" t="t"/>
              <a:pathLst>
                <a:path extrusionOk="0" h="25" w="40">
                  <a:moveTo>
                    <a:pt x="1" y="25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3" y="16"/>
                    <a:pt x="26" y="10"/>
                    <a:pt x="36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15"/>
                    <a:pt x="15" y="22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593850" y="784225"/>
              <a:ext cx="36513" cy="53975"/>
            </a:xfrm>
            <a:custGeom>
              <a:rect b="b" l="l" r="r" t="t"/>
              <a:pathLst>
                <a:path extrusionOk="0" h="32" w="22">
                  <a:moveTo>
                    <a:pt x="5" y="32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7" y="19"/>
                    <a:pt x="13" y="10"/>
                    <a:pt x="16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8" y="13"/>
                    <a:pt x="12" y="23"/>
                    <a:pt x="5" y="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625600" y="704850"/>
              <a:ext cx="12700" cy="61913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30"/>
                    <a:pt x="2" y="25"/>
                    <a:pt x="2" y="20"/>
                  </a:cubicBezTo>
                  <a:cubicBezTo>
                    <a:pt x="2" y="14"/>
                    <a:pt x="1" y="7"/>
                    <a:pt x="0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6"/>
                    <a:pt x="8" y="13"/>
                    <a:pt x="8" y="20"/>
                  </a:cubicBezTo>
                  <a:cubicBezTo>
                    <a:pt x="8" y="25"/>
                    <a:pt x="8" y="31"/>
                    <a:pt x="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1593850" y="641350"/>
              <a:ext cx="36513" cy="50800"/>
            </a:xfrm>
            <a:custGeom>
              <a:rect b="b" l="l" r="r" t="t"/>
              <a:pathLst>
                <a:path extrusionOk="0" h="30" w="22">
                  <a:moveTo>
                    <a:pt x="16" y="30"/>
                  </a:moveTo>
                  <a:cubicBezTo>
                    <a:pt x="12" y="20"/>
                    <a:pt x="7" y="12"/>
                    <a:pt x="0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8"/>
                    <a:pt x="18" y="17"/>
                    <a:pt x="22" y="28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1524000" y="596900"/>
              <a:ext cx="61912" cy="38100"/>
            </a:xfrm>
            <a:custGeom>
              <a:rect b="b" l="l" r="r" t="t"/>
              <a:pathLst>
                <a:path extrusionOk="0" h="22" w="37">
                  <a:moveTo>
                    <a:pt x="33" y="22"/>
                  </a:moveTo>
                  <a:cubicBezTo>
                    <a:pt x="23" y="14"/>
                    <a:pt x="12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4" y="3"/>
                    <a:pt x="26" y="9"/>
                    <a:pt x="37" y="17"/>
                  </a:cubicBezTo>
                  <a:lnTo>
                    <a:pt x="33" y="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417638" y="593725"/>
              <a:ext cx="90488" cy="30163"/>
            </a:xfrm>
            <a:custGeom>
              <a:rect b="b" l="l" r="r" t="t"/>
              <a:pathLst>
                <a:path extrusionOk="0" h="18" w="53">
                  <a:moveTo>
                    <a:pt x="3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4" y="4"/>
                    <a:pt x="29" y="0"/>
                    <a:pt x="45" y="0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0" y="6"/>
                    <a:pt x="47" y="6"/>
                    <a:pt x="45" y="6"/>
                  </a:cubicBezTo>
                  <a:cubicBezTo>
                    <a:pt x="30" y="6"/>
                    <a:pt x="16" y="10"/>
                    <a:pt x="3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1358900" y="625475"/>
              <a:ext cx="50800" cy="63500"/>
            </a:xfrm>
            <a:custGeom>
              <a:rect b="b" l="l" r="r" t="t"/>
              <a:pathLst>
                <a:path extrusionOk="0" h="37" w="30">
                  <a:moveTo>
                    <a:pt x="6" y="37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5" y="21"/>
                    <a:pt x="14" y="9"/>
                    <a:pt x="26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13"/>
                    <a:pt x="11" y="24"/>
                    <a:pt x="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1347788" y="703263"/>
              <a:ext cx="14288" cy="69850"/>
            </a:xfrm>
            <a:custGeom>
              <a:rect b="b" l="l" r="r" t="t"/>
              <a:pathLst>
                <a:path extrusionOk="0" h="41" w="9">
                  <a:moveTo>
                    <a:pt x="3" y="41"/>
                  </a:moveTo>
                  <a:cubicBezTo>
                    <a:pt x="1" y="35"/>
                    <a:pt x="0" y="28"/>
                    <a:pt x="0" y="21"/>
                  </a:cubicBezTo>
                  <a:cubicBezTo>
                    <a:pt x="0" y="14"/>
                    <a:pt x="1" y="7"/>
                    <a:pt x="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8"/>
                    <a:pt x="7" y="15"/>
                    <a:pt x="7" y="21"/>
                  </a:cubicBezTo>
                  <a:cubicBezTo>
                    <a:pt x="7" y="28"/>
                    <a:pt x="7" y="34"/>
                    <a:pt x="9" y="40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1493838" y="769938"/>
              <a:ext cx="119063" cy="93663"/>
            </a:xfrm>
            <a:custGeom>
              <a:rect b="b" l="l" r="r" t="t"/>
              <a:pathLst>
                <a:path extrusionOk="0" h="56" w="71">
                  <a:moveTo>
                    <a:pt x="0" y="5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32" y="53"/>
                    <a:pt x="60" y="31"/>
                    <a:pt x="68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2" y="33"/>
                    <a:pt x="33" y="56"/>
                    <a:pt x="0" y="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1609725" y="719138"/>
              <a:ext cx="7938" cy="20638"/>
            </a:xfrm>
            <a:custGeom>
              <a:rect b="b" l="l" r="r" t="t"/>
              <a:pathLst>
                <a:path extrusionOk="0" h="12" w="4">
                  <a:moveTo>
                    <a:pt x="4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8"/>
                    <a:pt x="1" y="4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4" y="8"/>
                    <a:pt x="4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1568450" y="642938"/>
              <a:ext cx="20638" cy="20638"/>
            </a:xfrm>
            <a:custGeom>
              <a:rect b="b" l="l" r="r" t="t"/>
              <a:pathLst>
                <a:path extrusionOk="0" h="12" w="12">
                  <a:moveTo>
                    <a:pt x="10" y="12"/>
                  </a:moveTo>
                  <a:cubicBezTo>
                    <a:pt x="7" y="9"/>
                    <a:pt x="4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9" y="7"/>
                    <a:pt x="12" y="10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1508125" y="615950"/>
              <a:ext cx="55563" cy="25400"/>
            </a:xfrm>
            <a:custGeom>
              <a:rect b="b" l="l" r="r" t="t"/>
              <a:pathLst>
                <a:path extrusionOk="0" h="15" w="33">
                  <a:moveTo>
                    <a:pt x="31" y="15"/>
                  </a:moveTo>
                  <a:cubicBezTo>
                    <a:pt x="22" y="9"/>
                    <a:pt x="11" y="5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3" y="6"/>
                    <a:pt x="33" y="13"/>
                  </a:cubicBezTo>
                  <a:lnTo>
                    <a:pt x="31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466850" y="615950"/>
              <a:ext cx="26988" cy="6350"/>
            </a:xfrm>
            <a:custGeom>
              <a:rect b="b" l="l" r="r" t="t"/>
              <a:pathLst>
                <a:path extrusionOk="0" h="4" w="16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11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3"/>
                    <a:pt x="6" y="3"/>
                    <a:pt x="1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1376363" y="625475"/>
              <a:ext cx="69850" cy="77787"/>
            </a:xfrm>
            <a:custGeom>
              <a:rect b="b" l="l" r="r" t="t"/>
              <a:pathLst>
                <a:path extrusionOk="0" h="46" w="42">
                  <a:moveTo>
                    <a:pt x="3" y="46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6" y="25"/>
                    <a:pt x="21" y="8"/>
                    <a:pt x="41" y="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23" y="11"/>
                    <a:pt x="9" y="26"/>
                    <a:pt x="3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1368425" y="714375"/>
              <a:ext cx="9525" cy="25400"/>
            </a:xfrm>
            <a:custGeom>
              <a:rect b="b" l="l" r="r" t="t"/>
              <a:pathLst>
                <a:path extrusionOk="0" h="15" w="5">
                  <a:moveTo>
                    <a:pt x="3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6"/>
                    <a:pt x="3" y="11"/>
                    <a:pt x="3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1376363" y="776288"/>
              <a:ext cx="50800" cy="65087"/>
            </a:xfrm>
            <a:custGeom>
              <a:rect b="b" l="l" r="r" t="t"/>
              <a:pathLst>
                <a:path extrusionOk="0" h="39" w="30">
                  <a:moveTo>
                    <a:pt x="28" y="39"/>
                  </a:moveTo>
                  <a:cubicBezTo>
                    <a:pt x="15" y="30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14"/>
                    <a:pt x="17" y="27"/>
                    <a:pt x="30" y="36"/>
                  </a:cubicBezTo>
                  <a:lnTo>
                    <a:pt x="28" y="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1441450" y="847725"/>
              <a:ext cx="17463" cy="11113"/>
            </a:xfrm>
            <a:custGeom>
              <a:rect b="b" l="l" r="r" t="t"/>
              <a:pathLst>
                <a:path extrusionOk="0" h="7" w="10">
                  <a:moveTo>
                    <a:pt x="9" y="7"/>
                  </a:moveTo>
                  <a:cubicBezTo>
                    <a:pt x="6" y="6"/>
                    <a:pt x="3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3"/>
                    <a:pt x="10" y="4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85" name="Google Shape;14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825" y="1163600"/>
            <a:ext cx="3168201" cy="31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39" y="1163600"/>
            <a:ext cx="3608361" cy="31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33"/>
          <p:cNvSpPr/>
          <p:nvPr/>
        </p:nvSpPr>
        <p:spPr>
          <a:xfrm>
            <a:off x="4197650" y="2449450"/>
            <a:ext cx="812100" cy="657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novation in Electric Motors Project Proposal by Slidesgo">
  <a:themeElements>
    <a:clrScheme name="Simple Light">
      <a:dk1>
        <a:srgbClr val="2B3F58"/>
      </a:dk1>
      <a:lt1>
        <a:srgbClr val="F2F2F2"/>
      </a:lt1>
      <a:dk2>
        <a:srgbClr val="324E73"/>
      </a:dk2>
      <a:lt2>
        <a:srgbClr val="746C69"/>
      </a:lt2>
      <a:accent1>
        <a:srgbClr val="A6A6A6"/>
      </a:accent1>
      <a:accent2>
        <a:srgbClr val="86DBE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3F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